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57" r:id="rId2"/>
    <p:sldId id="269" r:id="rId3"/>
    <p:sldId id="265" r:id="rId4"/>
    <p:sldId id="295" r:id="rId5"/>
    <p:sldId id="456" r:id="rId6"/>
    <p:sldId id="453" r:id="rId7"/>
    <p:sldId id="301" r:id="rId8"/>
    <p:sldId id="314" r:id="rId9"/>
    <p:sldId id="318" r:id="rId10"/>
    <p:sldId id="321" r:id="rId11"/>
    <p:sldId id="297" r:id="rId12"/>
    <p:sldId id="306" r:id="rId13"/>
    <p:sldId id="299" r:id="rId14"/>
    <p:sldId id="452" r:id="rId15"/>
    <p:sldId id="316" r:id="rId16"/>
    <p:sldId id="317" r:id="rId17"/>
    <p:sldId id="322" r:id="rId18"/>
    <p:sldId id="319" r:id="rId19"/>
    <p:sldId id="451" r:id="rId20"/>
    <p:sldId id="323" r:id="rId21"/>
    <p:sldId id="307" r:id="rId22"/>
    <p:sldId id="459" r:id="rId23"/>
    <p:sldId id="460" r:id="rId24"/>
    <p:sldId id="461" r:id="rId25"/>
    <p:sldId id="458" r:id="rId26"/>
    <p:sldId id="311" r:id="rId27"/>
    <p:sldId id="312" r:id="rId28"/>
    <p:sldId id="286" r:id="rId29"/>
    <p:sldId id="305" r:id="rId30"/>
    <p:sldId id="290" r:id="rId31"/>
  </p:sldIdLst>
  <p:sldSz cx="9144000" cy="5143500" type="screen16x9"/>
  <p:notesSz cx="6858000" cy="9144000"/>
  <p:custDataLst>
    <p:tags r:id="rId33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olin" initials="C" lastIdx="27" clrIdx="0"/>
  <p:cmAuthor id="1" name="陈霖" initials="l" lastIdx="1" clrIdx="0"/>
  <p:cmAuthor id="2" name="zhang yong" initials="zy" lastIdx="1" clrIdx="2"/>
  <p:cmAuthor id="3" name="作者" initials="A" lastIdx="2" clrIdx="2"/>
  <p:cmAuthor id="4" name="方明" initials="方" lastIdx="18" clrIdx="4"/>
  <p:cmAuthor id="5" name="方 明" initials="方" lastIdx="2" clrIdx="5"/>
  <p:cmAuthor id="6" name="Liu, Hugo H.G. (SH/MC)" initials="LHH(" lastIdx="21" clrIdx="5"/>
  <p:cmAuthor id="7" name="何 思怡" initials="何" lastIdx="2" clrIdx="9"/>
  <p:cmAuthor id="9" name="刘奕明" initials="c" lastIdx="6" clrIdx="9"/>
  <p:cmAuthor id="10" name="user" initials="u" lastIdx="1" clrIdx="10"/>
  <p:cmAuthor id="11" name="王畅" initials="W用" lastIdx="38" clrIdx="11"/>
  <p:cmAuthor id="12" name="李国圣" initials="lgs" lastIdx="3" clrIdx="12"/>
  <p:cmAuthor id="13" name="Fu Xuan" initials="FX" lastIdx="1" clrIdx="13"/>
  <p:cmAuthor id="14" name="政府版用户" initials="政府版用户" lastIdx="11" clrIdx="14"/>
  <p:cmAuthor id="15" name="未知用户1" initials="未知用户1" lastIdx="10" clrIdx="15"/>
  <p:cmAuthor id="16" name="孙 佳明" initials="孙" lastIdx="10" clrIdx="17"/>
  <p:cmAuthor id="17" name="Lara" initials="L" lastIdx="1" clrIdx="16"/>
  <p:cmAuthor id="18" name="lara" initials="l" lastIdx="3" clrIdx="17"/>
  <p:cmAuthor id="19" name="燕辉" initials="S" lastIdx="2" clrIdx="18"/>
  <p:cmAuthor id="20" name="Jorden" initials="J" lastIdx="1" clrIdx="19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D304"/>
    <a:srgbClr val="C2C5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2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84" y="6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2023/8/28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6280" y="1143000"/>
            <a:ext cx="548544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2650" cy="33543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71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B78EF9F-B588-B24B-930E-31842037362E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812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350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5c58fb83-5d9f-454d-bd56-a1031a856887.source.3.zh-Hans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743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8035" indent="0" algn="ctr">
              <a:buNone/>
              <a:defRPr sz="9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015"/>
            <a:ext cx="2057400" cy="438941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015"/>
            <a:ext cx="6052930" cy="438941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转场4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e7d195523061f1c074694c8bbf98be7b1e4b015d796375963FD28840057458461C7CA0DAD340D15583DEDFC2E3241C4F392EF3A8B4D067B40CF4F149DD7E51F346B0CAB1BCCF6DB2480C67273C6C9E4C286EB0D218A2A7F142649217E93C32DF29E3B14D94BB45AC4EBB5182527C0CCB9119BEA71FBD9323D9A1D5B1F32899BEF1293FA5556597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7974" b="60600"/>
          <a:stretch>
            <a:fillRect/>
          </a:stretch>
        </p:blipFill>
        <p:spPr>
          <a:xfrm>
            <a:off x="0" y="0"/>
            <a:ext cx="9144000" cy="5144400"/>
          </a:xfrm>
          <a:prstGeom prst="rect">
            <a:avLst/>
          </a:prstGeom>
        </p:spPr>
      </p:pic>
      <p:sp>
        <p:nvSpPr>
          <p:cNvPr id="5" name="矩形 23"/>
          <p:cNvSpPr>
            <a:spLocks noChangeArrowheads="1"/>
          </p:cNvSpPr>
          <p:nvPr userDrawn="1"/>
        </p:nvSpPr>
        <p:spPr bwMode="auto">
          <a:xfrm>
            <a:off x="-8373" y="0"/>
            <a:ext cx="9147052" cy="5144400"/>
          </a:xfrm>
          <a:prstGeom prst="rect">
            <a:avLst/>
          </a:prstGeom>
          <a:gradFill>
            <a:gsLst>
              <a:gs pos="99000">
                <a:srgbClr val="1E389F">
                  <a:alpha val="75000"/>
                </a:srgbClr>
              </a:gs>
              <a:gs pos="0">
                <a:srgbClr val="4372C4"/>
              </a:gs>
            </a:gsLst>
            <a:lin ang="2700000" scaled="0"/>
          </a:gra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050">
              <a:solidFill>
                <a:srgbClr val="FFFFFF"/>
              </a:solidFill>
              <a:latin typeface="Arial Narrow" panose="020B0606020202030204" pitchFamily="34" charset="0"/>
              <a:ea typeface="微软雅黑" panose="020B0503020204020204" charset="-122"/>
            </a:endParaRPr>
          </a:p>
        </p:txBody>
      </p:sp>
      <p:sp>
        <p:nvSpPr>
          <p:cNvPr id="4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776387" y="2248107"/>
            <a:ext cx="7591226" cy="850301"/>
          </a:xfrm>
          <a:prstGeom prst="rect">
            <a:avLst/>
          </a:prstGeom>
        </p:spPr>
        <p:txBody>
          <a:bodyPr anchor="ctr"/>
          <a:lstStyle>
            <a:lvl1pPr marL="0" indent="0" algn="ctr" defTabSz="967105" rtl="0" eaLnBrk="1" latinLnBrk="0" hangingPunct="1">
              <a:buNone/>
              <a:defRPr lang="zh-CN" altLang="en-US" sz="2700" b="1" kern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cxnSp>
        <p:nvCxnSpPr>
          <p:cNvPr id="6" name="Straight Connector 19"/>
          <p:cNvCxnSpPr/>
          <p:nvPr userDrawn="1"/>
        </p:nvCxnSpPr>
        <p:spPr>
          <a:xfrm>
            <a:off x="4354445" y="3097578"/>
            <a:ext cx="447347" cy="0"/>
          </a:xfrm>
          <a:prstGeom prst="line">
            <a:avLst/>
          </a:prstGeom>
          <a:noFill/>
          <a:ln w="57150" cap="rnd" cmpd="sng" algn="ctr">
            <a:solidFill>
              <a:schemeClr val="bg1"/>
            </a:solidFill>
            <a:prstDash val="solid"/>
            <a:round/>
          </a:ln>
          <a:effectLst/>
        </p:spPr>
      </p:cxnSp>
      <p:sp>
        <p:nvSpPr>
          <p:cNvPr id="8" name="Diamond 1"/>
          <p:cNvSpPr/>
          <p:nvPr userDrawn="1"/>
        </p:nvSpPr>
        <p:spPr>
          <a:xfrm>
            <a:off x="4218298" y="1255162"/>
            <a:ext cx="735980" cy="736109"/>
          </a:xfrm>
          <a:prstGeom prst="diamond">
            <a:avLst/>
          </a:pr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67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9" name="Shape 2637"/>
          <p:cNvSpPr/>
          <p:nvPr userDrawn="1"/>
        </p:nvSpPr>
        <p:spPr>
          <a:xfrm>
            <a:off x="4497110" y="1459696"/>
            <a:ext cx="178355" cy="327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3" tIns="14283" rIns="14283" bIns="14283" anchor="ctr"/>
          <a:lstStyle/>
          <a:p>
            <a:pPr marL="0" marR="0" lvl="0" indent="0" defTabSz="228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12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776387" y="3419169"/>
            <a:ext cx="7591226" cy="341371"/>
          </a:xfrm>
          <a:prstGeom prst="rect">
            <a:avLst/>
          </a:prstGeom>
        </p:spPr>
        <p:txBody>
          <a:bodyPr anchor="t"/>
          <a:lstStyle>
            <a:lvl1pPr marL="0" indent="0" algn="ctr" defTabSz="967105" rtl="0" eaLnBrk="1" latinLnBrk="0" hangingPunct="1">
              <a:lnSpc>
                <a:spcPct val="150000"/>
              </a:lnSpc>
              <a:buNone/>
              <a:defRPr lang="zh-CN" altLang="en-US" sz="790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-背景设计-全画幅+留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9144000" cy="514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"/>
          </a:p>
        </p:txBody>
      </p:sp>
      <p:pic>
        <p:nvPicPr>
          <p:cNvPr id="13" name="图片 12" descr="e7d195523061f1c074694c8bbf98be7b1e4b015d796375963FD28840057458461C7CA0DAD340D15583DEDFC2E3241C4F392EF3A8B4D067B40CF4F149DD7E51F346B0CAB1BCCF6DB2480C67273C6C9E4C286EB0D218A2A7F142649217E93C32DF29E3B14D94BB45AC4EBB5182527C0CCB9119BEA71FBD9323D9A1D5B1F32899BEF1293FA5556597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7974" b="60600"/>
          <a:stretch>
            <a:fillRect/>
          </a:stretch>
        </p:blipFill>
        <p:spPr>
          <a:xfrm>
            <a:off x="-53788" y="816380"/>
            <a:ext cx="9242612" cy="432712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7069016" y="322792"/>
            <a:ext cx="1905529" cy="185291"/>
          </a:xfrm>
          <a:prstGeom prst="rect">
            <a:avLst/>
          </a:prstGeom>
        </p:spPr>
      </p:pic>
      <p:sp>
        <p:nvSpPr>
          <p:cNvPr id="10" name="矩形 23"/>
          <p:cNvSpPr>
            <a:spLocks noChangeArrowheads="1"/>
          </p:cNvSpPr>
          <p:nvPr userDrawn="1"/>
        </p:nvSpPr>
        <p:spPr bwMode="auto">
          <a:xfrm>
            <a:off x="-53788" y="817280"/>
            <a:ext cx="9242612" cy="4326220"/>
          </a:xfrm>
          <a:prstGeom prst="rect">
            <a:avLst/>
          </a:prstGeom>
          <a:gradFill>
            <a:gsLst>
              <a:gs pos="99000">
                <a:srgbClr val="1E389F">
                  <a:alpha val="75000"/>
                </a:srgbClr>
              </a:gs>
              <a:gs pos="0">
                <a:srgbClr val="4372C4"/>
              </a:gs>
            </a:gsLst>
            <a:lin ang="2700000" scaled="0"/>
          </a:gra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350">
              <a:solidFill>
                <a:srgbClr val="FFFFFF"/>
              </a:solidFill>
              <a:latin typeface="Arial Narrow" panose="020B0606020202030204" pitchFamily="34" charset="0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9296" y="53422"/>
            <a:ext cx="2983159" cy="7334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3个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15"/>
          <p:cNvCxnSpPr>
            <a:cxnSpLocks noChangeShapeType="1"/>
          </p:cNvCxnSpPr>
          <p:nvPr userDrawn="1"/>
        </p:nvCxnSpPr>
        <p:spPr bwMode="auto">
          <a:xfrm>
            <a:off x="4349019" y="712694"/>
            <a:ext cx="0" cy="3619035"/>
          </a:xfrm>
          <a:prstGeom prst="line">
            <a:avLst/>
          </a:prstGeom>
          <a:noFill/>
          <a:ln w="6350" algn="ctr">
            <a:gradFill>
              <a:gsLst>
                <a:gs pos="0">
                  <a:srgbClr val="C4C9D4">
                    <a:alpha val="0"/>
                  </a:srgbClr>
                </a:gs>
                <a:gs pos="49000">
                  <a:srgbClr val="858A9E"/>
                </a:gs>
                <a:gs pos="100000">
                  <a:srgbClr val="C3C8D3">
                    <a:alpha val="0"/>
                  </a:srgbClr>
                </a:gs>
              </a:gsLst>
              <a:lin ang="5400000" scaled="1"/>
            </a:gradFill>
            <a:miter lim="800000"/>
          </a:ln>
        </p:spPr>
      </p:cxnSp>
      <p:sp>
        <p:nvSpPr>
          <p:cNvPr id="4" name="任意多边形 3"/>
          <p:cNvSpPr/>
          <p:nvPr userDrawn="1"/>
        </p:nvSpPr>
        <p:spPr>
          <a:xfrm>
            <a:off x="4175188" y="1513656"/>
            <a:ext cx="348139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1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5" name="任意多边形 4"/>
          <p:cNvSpPr/>
          <p:nvPr userDrawn="1"/>
        </p:nvSpPr>
        <p:spPr>
          <a:xfrm>
            <a:off x="4175188" y="2253807"/>
            <a:ext cx="352425" cy="408456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2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6" name="任意多边形 5"/>
          <p:cNvSpPr/>
          <p:nvPr userDrawn="1"/>
        </p:nvSpPr>
        <p:spPr>
          <a:xfrm>
            <a:off x="4175188" y="3015440"/>
            <a:ext cx="352425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3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37" name="文本框 36"/>
          <p:cNvSpPr txBox="1"/>
          <p:nvPr userDrawn="1"/>
        </p:nvSpPr>
        <p:spPr>
          <a:xfrm>
            <a:off x="1446426" y="2213781"/>
            <a:ext cx="925534" cy="127020"/>
          </a:xfrm>
          <a:custGeom>
            <a:avLst/>
            <a:gdLst>
              <a:gd name="connsiteX0" fmla="*/ 240059 w 1234045"/>
              <a:gd name="connsiteY0" fmla="*/ 18641 h 169330"/>
              <a:gd name="connsiteX1" fmla="*/ 200490 w 1234045"/>
              <a:gd name="connsiteY1" fmla="*/ 34436 h 169330"/>
              <a:gd name="connsiteX2" fmla="*/ 183914 w 1234045"/>
              <a:gd name="connsiteY2" fmla="*/ 87177 h 169330"/>
              <a:gd name="connsiteX3" fmla="*/ 199820 w 1234045"/>
              <a:gd name="connsiteY3" fmla="*/ 133778 h 169330"/>
              <a:gd name="connsiteX4" fmla="*/ 239724 w 1234045"/>
              <a:gd name="connsiteY4" fmla="*/ 150801 h 169330"/>
              <a:gd name="connsiteX5" fmla="*/ 279964 w 1234045"/>
              <a:gd name="connsiteY5" fmla="*/ 133611 h 169330"/>
              <a:gd name="connsiteX6" fmla="*/ 295758 w 1234045"/>
              <a:gd name="connsiteY6" fmla="*/ 84832 h 169330"/>
              <a:gd name="connsiteX7" fmla="*/ 289005 w 1234045"/>
              <a:gd name="connsiteY7" fmla="*/ 49951 h 169330"/>
              <a:gd name="connsiteX8" fmla="*/ 269248 w 1234045"/>
              <a:gd name="connsiteY8" fmla="*/ 26845 h 169330"/>
              <a:gd name="connsiteX9" fmla="*/ 240059 w 1234045"/>
              <a:gd name="connsiteY9" fmla="*/ 18641 h 169330"/>
              <a:gd name="connsiteX10" fmla="*/ 955997 w 1234045"/>
              <a:gd name="connsiteY10" fmla="*/ 2903 h 169330"/>
              <a:gd name="connsiteX11" fmla="*/ 1085701 w 1234045"/>
              <a:gd name="connsiteY11" fmla="*/ 2903 h 169330"/>
              <a:gd name="connsiteX12" fmla="*/ 1085701 w 1234045"/>
              <a:gd name="connsiteY12" fmla="*/ 22213 h 169330"/>
              <a:gd name="connsiteX13" fmla="*/ 1031564 w 1234045"/>
              <a:gd name="connsiteY13" fmla="*/ 22213 h 169330"/>
              <a:gd name="connsiteX14" fmla="*/ 1031564 w 1234045"/>
              <a:gd name="connsiteY14" fmla="*/ 166539 h 169330"/>
              <a:gd name="connsiteX15" fmla="*/ 1009910 w 1234045"/>
              <a:gd name="connsiteY15" fmla="*/ 166539 h 169330"/>
              <a:gd name="connsiteX16" fmla="*/ 1009910 w 1234045"/>
              <a:gd name="connsiteY16" fmla="*/ 22213 h 169330"/>
              <a:gd name="connsiteX17" fmla="*/ 955997 w 1234045"/>
              <a:gd name="connsiteY17" fmla="*/ 22213 h 169330"/>
              <a:gd name="connsiteX18" fmla="*/ 806127 w 1234045"/>
              <a:gd name="connsiteY18" fmla="*/ 2903 h 169330"/>
              <a:gd name="connsiteX19" fmla="*/ 828340 w 1234045"/>
              <a:gd name="connsiteY19" fmla="*/ 2903 h 169330"/>
              <a:gd name="connsiteX20" fmla="*/ 914288 w 1234045"/>
              <a:gd name="connsiteY20" fmla="*/ 131378 h 169330"/>
              <a:gd name="connsiteX21" fmla="*/ 914288 w 1234045"/>
              <a:gd name="connsiteY21" fmla="*/ 2903 h 169330"/>
              <a:gd name="connsiteX22" fmla="*/ 935049 w 1234045"/>
              <a:gd name="connsiteY22" fmla="*/ 2903 h 169330"/>
              <a:gd name="connsiteX23" fmla="*/ 935049 w 1234045"/>
              <a:gd name="connsiteY23" fmla="*/ 166539 h 169330"/>
              <a:gd name="connsiteX24" fmla="*/ 912837 w 1234045"/>
              <a:gd name="connsiteY24" fmla="*/ 166539 h 169330"/>
              <a:gd name="connsiteX25" fmla="*/ 826889 w 1234045"/>
              <a:gd name="connsiteY25" fmla="*/ 37952 h 169330"/>
              <a:gd name="connsiteX26" fmla="*/ 826889 w 1234045"/>
              <a:gd name="connsiteY26" fmla="*/ 166539 h 169330"/>
              <a:gd name="connsiteX27" fmla="*/ 806127 w 1234045"/>
              <a:gd name="connsiteY27" fmla="*/ 166539 h 169330"/>
              <a:gd name="connsiteX28" fmla="*/ 654398 w 1234045"/>
              <a:gd name="connsiteY28" fmla="*/ 2903 h 169330"/>
              <a:gd name="connsiteX29" fmla="*/ 772716 w 1234045"/>
              <a:gd name="connsiteY29" fmla="*/ 2903 h 169330"/>
              <a:gd name="connsiteX30" fmla="*/ 772716 w 1234045"/>
              <a:gd name="connsiteY30" fmla="*/ 22213 h 169330"/>
              <a:gd name="connsiteX31" fmla="*/ 676052 w 1234045"/>
              <a:gd name="connsiteY31" fmla="*/ 22213 h 169330"/>
              <a:gd name="connsiteX32" fmla="*/ 676052 w 1234045"/>
              <a:gd name="connsiteY32" fmla="*/ 72331 h 169330"/>
              <a:gd name="connsiteX33" fmla="*/ 766577 w 1234045"/>
              <a:gd name="connsiteY33" fmla="*/ 72331 h 169330"/>
              <a:gd name="connsiteX34" fmla="*/ 766577 w 1234045"/>
              <a:gd name="connsiteY34" fmla="*/ 91530 h 169330"/>
              <a:gd name="connsiteX35" fmla="*/ 676052 w 1234045"/>
              <a:gd name="connsiteY35" fmla="*/ 91530 h 169330"/>
              <a:gd name="connsiteX36" fmla="*/ 676052 w 1234045"/>
              <a:gd name="connsiteY36" fmla="*/ 147229 h 169330"/>
              <a:gd name="connsiteX37" fmla="*/ 776511 w 1234045"/>
              <a:gd name="connsiteY37" fmla="*/ 147229 h 169330"/>
              <a:gd name="connsiteX38" fmla="*/ 776511 w 1234045"/>
              <a:gd name="connsiteY38" fmla="*/ 166539 h 169330"/>
              <a:gd name="connsiteX39" fmla="*/ 654398 w 1234045"/>
              <a:gd name="connsiteY39" fmla="*/ 166539 h 169330"/>
              <a:gd name="connsiteX40" fmla="*/ 498797 w 1234045"/>
              <a:gd name="connsiteY40" fmla="*/ 2903 h 169330"/>
              <a:gd name="connsiteX41" fmla="*/ 628501 w 1234045"/>
              <a:gd name="connsiteY41" fmla="*/ 2903 h 169330"/>
              <a:gd name="connsiteX42" fmla="*/ 628501 w 1234045"/>
              <a:gd name="connsiteY42" fmla="*/ 22213 h 169330"/>
              <a:gd name="connsiteX43" fmla="*/ 574365 w 1234045"/>
              <a:gd name="connsiteY43" fmla="*/ 22213 h 169330"/>
              <a:gd name="connsiteX44" fmla="*/ 574365 w 1234045"/>
              <a:gd name="connsiteY44" fmla="*/ 166539 h 169330"/>
              <a:gd name="connsiteX45" fmla="*/ 552710 w 1234045"/>
              <a:gd name="connsiteY45" fmla="*/ 166539 h 169330"/>
              <a:gd name="connsiteX46" fmla="*/ 552710 w 1234045"/>
              <a:gd name="connsiteY46" fmla="*/ 22213 h 169330"/>
              <a:gd name="connsiteX47" fmla="*/ 498797 w 1234045"/>
              <a:gd name="connsiteY47" fmla="*/ 22213 h 169330"/>
              <a:gd name="connsiteX48" fmla="*/ 348927 w 1234045"/>
              <a:gd name="connsiteY48" fmla="*/ 2903 h 169330"/>
              <a:gd name="connsiteX49" fmla="*/ 371140 w 1234045"/>
              <a:gd name="connsiteY49" fmla="*/ 2903 h 169330"/>
              <a:gd name="connsiteX50" fmla="*/ 457088 w 1234045"/>
              <a:gd name="connsiteY50" fmla="*/ 131378 h 169330"/>
              <a:gd name="connsiteX51" fmla="*/ 457088 w 1234045"/>
              <a:gd name="connsiteY51" fmla="*/ 2903 h 169330"/>
              <a:gd name="connsiteX52" fmla="*/ 477849 w 1234045"/>
              <a:gd name="connsiteY52" fmla="*/ 2903 h 169330"/>
              <a:gd name="connsiteX53" fmla="*/ 477849 w 1234045"/>
              <a:gd name="connsiteY53" fmla="*/ 166539 h 169330"/>
              <a:gd name="connsiteX54" fmla="*/ 455637 w 1234045"/>
              <a:gd name="connsiteY54" fmla="*/ 166539 h 169330"/>
              <a:gd name="connsiteX55" fmla="*/ 369689 w 1234045"/>
              <a:gd name="connsiteY55" fmla="*/ 37952 h 169330"/>
              <a:gd name="connsiteX56" fmla="*/ 369689 w 1234045"/>
              <a:gd name="connsiteY56" fmla="*/ 166539 h 169330"/>
              <a:gd name="connsiteX57" fmla="*/ 348927 w 1234045"/>
              <a:gd name="connsiteY57" fmla="*/ 166539 h 169330"/>
              <a:gd name="connsiteX58" fmla="*/ 1167631 w 1234045"/>
              <a:gd name="connsiteY58" fmla="*/ 112 h 169330"/>
              <a:gd name="connsiteX59" fmla="*/ 1199722 w 1234045"/>
              <a:gd name="connsiteY59" fmla="*/ 5972 h 169330"/>
              <a:gd name="connsiteX60" fmla="*/ 1221097 w 1234045"/>
              <a:gd name="connsiteY60" fmla="*/ 23218 h 169330"/>
              <a:gd name="connsiteX61" fmla="*/ 1229134 w 1234045"/>
              <a:gd name="connsiteY61" fmla="*/ 49002 h 169330"/>
              <a:gd name="connsiteX62" fmla="*/ 1208372 w 1234045"/>
              <a:gd name="connsiteY62" fmla="*/ 50565 h 169330"/>
              <a:gd name="connsiteX63" fmla="*/ 1197043 w 1234045"/>
              <a:gd name="connsiteY63" fmla="*/ 27124 h 169330"/>
              <a:gd name="connsiteX64" fmla="*/ 1168524 w 1234045"/>
              <a:gd name="connsiteY64" fmla="*/ 19199 h 169330"/>
              <a:gd name="connsiteX65" fmla="*/ 1139893 w 1234045"/>
              <a:gd name="connsiteY65" fmla="*/ 26399 h 169330"/>
              <a:gd name="connsiteX66" fmla="*/ 1130907 w 1234045"/>
              <a:gd name="connsiteY66" fmla="*/ 43756 h 169330"/>
              <a:gd name="connsiteX67" fmla="*/ 1137270 w 1234045"/>
              <a:gd name="connsiteY67" fmla="*/ 58267 h 169330"/>
              <a:gd name="connsiteX68" fmla="*/ 1169919 w 1234045"/>
              <a:gd name="connsiteY68" fmla="*/ 69931 h 169330"/>
              <a:gd name="connsiteX69" fmla="*/ 1206140 w 1234045"/>
              <a:gd name="connsiteY69" fmla="*/ 80368 h 169330"/>
              <a:gd name="connsiteX70" fmla="*/ 1227236 w 1234045"/>
              <a:gd name="connsiteY70" fmla="*/ 97055 h 169330"/>
              <a:gd name="connsiteX71" fmla="*/ 1234045 w 1234045"/>
              <a:gd name="connsiteY71" fmla="*/ 120328 h 169330"/>
              <a:gd name="connsiteX72" fmla="*/ 1226567 w 1234045"/>
              <a:gd name="connsiteY72" fmla="*/ 144940 h 169330"/>
              <a:gd name="connsiteX73" fmla="*/ 1205080 w 1234045"/>
              <a:gd name="connsiteY73" fmla="*/ 162911 h 169330"/>
              <a:gd name="connsiteX74" fmla="*/ 1173547 w 1234045"/>
              <a:gd name="connsiteY74" fmla="*/ 169330 h 169330"/>
              <a:gd name="connsiteX75" fmla="*/ 1136321 w 1234045"/>
              <a:gd name="connsiteY75" fmla="*/ 162856 h 169330"/>
              <a:gd name="connsiteX76" fmla="*/ 1112769 w 1234045"/>
              <a:gd name="connsiteY76" fmla="*/ 143378 h 169330"/>
              <a:gd name="connsiteX77" fmla="*/ 1103783 w 1234045"/>
              <a:gd name="connsiteY77" fmla="*/ 113966 h 169330"/>
              <a:gd name="connsiteX78" fmla="*/ 1124210 w 1234045"/>
              <a:gd name="connsiteY78" fmla="*/ 112180 h 169330"/>
              <a:gd name="connsiteX79" fmla="*/ 1130963 w 1234045"/>
              <a:gd name="connsiteY79" fmla="*/ 132327 h 169330"/>
              <a:gd name="connsiteX80" fmla="*/ 1147427 w 1234045"/>
              <a:gd name="connsiteY80" fmla="*/ 145052 h 169330"/>
              <a:gd name="connsiteX81" fmla="*/ 1172542 w 1234045"/>
              <a:gd name="connsiteY81" fmla="*/ 149908 h 169330"/>
              <a:gd name="connsiteX82" fmla="*/ 1194420 w 1234045"/>
              <a:gd name="connsiteY82" fmla="*/ 146224 h 169330"/>
              <a:gd name="connsiteX83" fmla="*/ 1208540 w 1234045"/>
              <a:gd name="connsiteY83" fmla="*/ 136122 h 169330"/>
              <a:gd name="connsiteX84" fmla="*/ 1213172 w 1234045"/>
              <a:gd name="connsiteY84" fmla="*/ 122114 h 169330"/>
              <a:gd name="connsiteX85" fmla="*/ 1208707 w 1234045"/>
              <a:gd name="connsiteY85" fmla="*/ 108664 h 169330"/>
              <a:gd name="connsiteX86" fmla="*/ 1193973 w 1234045"/>
              <a:gd name="connsiteY86" fmla="*/ 99008 h 169330"/>
              <a:gd name="connsiteX87" fmla="*/ 1164840 w 1234045"/>
              <a:gd name="connsiteY87" fmla="*/ 91027 h 169330"/>
              <a:gd name="connsiteX88" fmla="*/ 1133251 w 1234045"/>
              <a:gd name="connsiteY88" fmla="*/ 80814 h 169330"/>
              <a:gd name="connsiteX89" fmla="*/ 1115783 w 1234045"/>
              <a:gd name="connsiteY89" fmla="*/ 65578 h 169330"/>
              <a:gd name="connsiteX90" fmla="*/ 1110034 w 1234045"/>
              <a:gd name="connsiteY90" fmla="*/ 45207 h 169330"/>
              <a:gd name="connsiteX91" fmla="*/ 1117066 w 1234045"/>
              <a:gd name="connsiteY91" fmla="*/ 22046 h 169330"/>
              <a:gd name="connsiteX92" fmla="*/ 1137605 w 1234045"/>
              <a:gd name="connsiteY92" fmla="*/ 5693 h 169330"/>
              <a:gd name="connsiteX93" fmla="*/ 1167631 w 1234045"/>
              <a:gd name="connsiteY93" fmla="*/ 112 h 169330"/>
              <a:gd name="connsiteX94" fmla="*/ 77242 w 1234045"/>
              <a:gd name="connsiteY94" fmla="*/ 112 h 169330"/>
              <a:gd name="connsiteX95" fmla="*/ 118542 w 1234045"/>
              <a:gd name="connsiteY95" fmla="*/ 12614 h 169330"/>
              <a:gd name="connsiteX96" fmla="*/ 141871 w 1234045"/>
              <a:gd name="connsiteY96" fmla="*/ 47774 h 169330"/>
              <a:gd name="connsiteX97" fmla="*/ 120551 w 1234045"/>
              <a:gd name="connsiteY97" fmla="*/ 52797 h 169330"/>
              <a:gd name="connsiteX98" fmla="*/ 104031 w 1234045"/>
              <a:gd name="connsiteY98" fmla="*/ 26790 h 169330"/>
              <a:gd name="connsiteX99" fmla="*/ 76796 w 1234045"/>
              <a:gd name="connsiteY99" fmla="*/ 18641 h 169330"/>
              <a:gd name="connsiteX100" fmla="*/ 45263 w 1234045"/>
              <a:gd name="connsiteY100" fmla="*/ 27682 h 169330"/>
              <a:gd name="connsiteX101" fmla="*/ 27459 w 1234045"/>
              <a:gd name="connsiteY101" fmla="*/ 51960 h 169330"/>
              <a:gd name="connsiteX102" fmla="*/ 22325 w 1234045"/>
              <a:gd name="connsiteY102" fmla="*/ 83381 h 169330"/>
              <a:gd name="connsiteX103" fmla="*/ 28408 w 1234045"/>
              <a:gd name="connsiteY103" fmla="*/ 119826 h 169330"/>
              <a:gd name="connsiteX104" fmla="*/ 47328 w 1234045"/>
              <a:gd name="connsiteY104" fmla="*/ 143099 h 169330"/>
              <a:gd name="connsiteX105" fmla="*/ 75121 w 1234045"/>
              <a:gd name="connsiteY105" fmla="*/ 150801 h 169330"/>
              <a:gd name="connsiteX106" fmla="*/ 105929 w 1234045"/>
              <a:gd name="connsiteY106" fmla="*/ 140308 h 169330"/>
              <a:gd name="connsiteX107" fmla="*/ 123007 w 1234045"/>
              <a:gd name="connsiteY107" fmla="*/ 109166 h 169330"/>
              <a:gd name="connsiteX108" fmla="*/ 144661 w 1234045"/>
              <a:gd name="connsiteY108" fmla="*/ 114635 h 169330"/>
              <a:gd name="connsiteX109" fmla="*/ 120161 w 1234045"/>
              <a:gd name="connsiteY109" fmla="*/ 155321 h 169330"/>
              <a:gd name="connsiteX110" fmla="*/ 76907 w 1234045"/>
              <a:gd name="connsiteY110" fmla="*/ 169330 h 169330"/>
              <a:gd name="connsiteX111" fmla="*/ 33877 w 1234045"/>
              <a:gd name="connsiteY111" fmla="*/ 158558 h 169330"/>
              <a:gd name="connsiteX112" fmla="*/ 8651 w 1234045"/>
              <a:gd name="connsiteY112" fmla="*/ 127360 h 169330"/>
              <a:gd name="connsiteX113" fmla="*/ 0 w 1234045"/>
              <a:gd name="connsiteY113" fmla="*/ 83493 h 169330"/>
              <a:gd name="connsiteX114" fmla="*/ 9767 w 1234045"/>
              <a:gd name="connsiteY114" fmla="*/ 38900 h 169330"/>
              <a:gd name="connsiteX115" fmla="*/ 37561 w 1234045"/>
              <a:gd name="connsiteY115" fmla="*/ 9991 h 169330"/>
              <a:gd name="connsiteX116" fmla="*/ 77242 w 1234045"/>
              <a:gd name="connsiteY116" fmla="*/ 112 h 169330"/>
              <a:gd name="connsiteX117" fmla="*/ 239948 w 1234045"/>
              <a:gd name="connsiteY117" fmla="*/ 0 h 169330"/>
              <a:gd name="connsiteX118" fmla="*/ 280801 w 1234045"/>
              <a:gd name="connsiteY118" fmla="*/ 10828 h 169330"/>
              <a:gd name="connsiteX119" fmla="*/ 308539 w 1234045"/>
              <a:gd name="connsiteY119" fmla="*/ 41021 h 169330"/>
              <a:gd name="connsiteX120" fmla="*/ 318082 w 1234045"/>
              <a:gd name="connsiteY120" fmla="*/ 84944 h 169330"/>
              <a:gd name="connsiteX121" fmla="*/ 308036 w 1234045"/>
              <a:gd name="connsiteY121" fmla="*/ 129481 h 169330"/>
              <a:gd name="connsiteX122" fmla="*/ 279573 w 1234045"/>
              <a:gd name="connsiteY122" fmla="*/ 159228 h 169330"/>
              <a:gd name="connsiteX123" fmla="*/ 239836 w 1234045"/>
              <a:gd name="connsiteY123" fmla="*/ 169330 h 169330"/>
              <a:gd name="connsiteX124" fmla="*/ 198536 w 1234045"/>
              <a:gd name="connsiteY124" fmla="*/ 158168 h 169330"/>
              <a:gd name="connsiteX125" fmla="*/ 170966 w 1234045"/>
              <a:gd name="connsiteY125" fmla="*/ 127695 h 169330"/>
              <a:gd name="connsiteX126" fmla="*/ 161590 w 1234045"/>
              <a:gd name="connsiteY126" fmla="*/ 86842 h 169330"/>
              <a:gd name="connsiteX127" fmla="*/ 183467 w 1234045"/>
              <a:gd name="connsiteY127" fmla="*/ 23050 h 169330"/>
              <a:gd name="connsiteX128" fmla="*/ 239948 w 1234045"/>
              <a:gd name="connsiteY128" fmla="*/ 0 h 169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1234045" h="169330">
                <a:moveTo>
                  <a:pt x="240059" y="18641"/>
                </a:moveTo>
                <a:cubicBezTo>
                  <a:pt x="224730" y="18641"/>
                  <a:pt x="211540" y="23906"/>
                  <a:pt x="200490" y="34436"/>
                </a:cubicBezTo>
                <a:cubicBezTo>
                  <a:pt x="189439" y="44965"/>
                  <a:pt x="183914" y="62545"/>
                  <a:pt x="183914" y="87177"/>
                </a:cubicBezTo>
                <a:cubicBezTo>
                  <a:pt x="183914" y="106896"/>
                  <a:pt x="189216" y="122430"/>
                  <a:pt x="199820" y="133778"/>
                </a:cubicBezTo>
                <a:cubicBezTo>
                  <a:pt x="210424" y="145126"/>
                  <a:pt x="223725" y="150801"/>
                  <a:pt x="239724" y="150801"/>
                </a:cubicBezTo>
                <a:cubicBezTo>
                  <a:pt x="256021" y="150801"/>
                  <a:pt x="269434" y="145071"/>
                  <a:pt x="279964" y="133611"/>
                </a:cubicBezTo>
                <a:cubicBezTo>
                  <a:pt x="290493" y="122151"/>
                  <a:pt x="295758" y="105892"/>
                  <a:pt x="295758" y="84832"/>
                </a:cubicBezTo>
                <a:cubicBezTo>
                  <a:pt x="295758" y="71512"/>
                  <a:pt x="293507" y="59885"/>
                  <a:pt x="289005" y="49951"/>
                </a:cubicBezTo>
                <a:cubicBezTo>
                  <a:pt x="284503" y="40017"/>
                  <a:pt x="277917" y="32315"/>
                  <a:pt x="269248" y="26845"/>
                </a:cubicBezTo>
                <a:cubicBezTo>
                  <a:pt x="260579" y="21376"/>
                  <a:pt x="250849" y="18641"/>
                  <a:pt x="240059" y="18641"/>
                </a:cubicBezTo>
                <a:close/>
                <a:moveTo>
                  <a:pt x="955997" y="2903"/>
                </a:moveTo>
                <a:lnTo>
                  <a:pt x="1085701" y="2903"/>
                </a:lnTo>
                <a:lnTo>
                  <a:pt x="1085701" y="22213"/>
                </a:lnTo>
                <a:lnTo>
                  <a:pt x="1031564" y="22213"/>
                </a:lnTo>
                <a:lnTo>
                  <a:pt x="1031564" y="166539"/>
                </a:lnTo>
                <a:lnTo>
                  <a:pt x="1009910" y="166539"/>
                </a:lnTo>
                <a:lnTo>
                  <a:pt x="1009910" y="22213"/>
                </a:lnTo>
                <a:lnTo>
                  <a:pt x="955997" y="22213"/>
                </a:lnTo>
                <a:close/>
                <a:moveTo>
                  <a:pt x="806127" y="2903"/>
                </a:moveTo>
                <a:lnTo>
                  <a:pt x="828340" y="2903"/>
                </a:lnTo>
                <a:lnTo>
                  <a:pt x="914288" y="131378"/>
                </a:lnTo>
                <a:lnTo>
                  <a:pt x="914288" y="2903"/>
                </a:lnTo>
                <a:lnTo>
                  <a:pt x="935049" y="2903"/>
                </a:lnTo>
                <a:lnTo>
                  <a:pt x="935049" y="166539"/>
                </a:lnTo>
                <a:lnTo>
                  <a:pt x="912837" y="166539"/>
                </a:lnTo>
                <a:lnTo>
                  <a:pt x="826889" y="37952"/>
                </a:lnTo>
                <a:lnTo>
                  <a:pt x="826889" y="166539"/>
                </a:lnTo>
                <a:lnTo>
                  <a:pt x="806127" y="166539"/>
                </a:lnTo>
                <a:close/>
                <a:moveTo>
                  <a:pt x="654398" y="2903"/>
                </a:moveTo>
                <a:lnTo>
                  <a:pt x="772716" y="2903"/>
                </a:lnTo>
                <a:lnTo>
                  <a:pt x="772716" y="22213"/>
                </a:lnTo>
                <a:lnTo>
                  <a:pt x="676052" y="22213"/>
                </a:lnTo>
                <a:lnTo>
                  <a:pt x="676052" y="72331"/>
                </a:lnTo>
                <a:lnTo>
                  <a:pt x="766577" y="72331"/>
                </a:lnTo>
                <a:lnTo>
                  <a:pt x="766577" y="91530"/>
                </a:lnTo>
                <a:lnTo>
                  <a:pt x="676052" y="91530"/>
                </a:lnTo>
                <a:lnTo>
                  <a:pt x="676052" y="147229"/>
                </a:lnTo>
                <a:lnTo>
                  <a:pt x="776511" y="147229"/>
                </a:lnTo>
                <a:lnTo>
                  <a:pt x="776511" y="166539"/>
                </a:lnTo>
                <a:lnTo>
                  <a:pt x="654398" y="166539"/>
                </a:lnTo>
                <a:close/>
                <a:moveTo>
                  <a:pt x="498797" y="2903"/>
                </a:moveTo>
                <a:lnTo>
                  <a:pt x="628501" y="2903"/>
                </a:lnTo>
                <a:lnTo>
                  <a:pt x="628501" y="22213"/>
                </a:lnTo>
                <a:lnTo>
                  <a:pt x="574365" y="22213"/>
                </a:lnTo>
                <a:lnTo>
                  <a:pt x="574365" y="166539"/>
                </a:lnTo>
                <a:lnTo>
                  <a:pt x="552710" y="166539"/>
                </a:lnTo>
                <a:lnTo>
                  <a:pt x="552710" y="22213"/>
                </a:lnTo>
                <a:lnTo>
                  <a:pt x="498797" y="22213"/>
                </a:lnTo>
                <a:close/>
                <a:moveTo>
                  <a:pt x="348927" y="2903"/>
                </a:moveTo>
                <a:lnTo>
                  <a:pt x="371140" y="2903"/>
                </a:lnTo>
                <a:lnTo>
                  <a:pt x="457088" y="131378"/>
                </a:lnTo>
                <a:lnTo>
                  <a:pt x="457088" y="2903"/>
                </a:lnTo>
                <a:lnTo>
                  <a:pt x="477849" y="2903"/>
                </a:lnTo>
                <a:lnTo>
                  <a:pt x="477849" y="166539"/>
                </a:lnTo>
                <a:lnTo>
                  <a:pt x="455637" y="166539"/>
                </a:lnTo>
                <a:lnTo>
                  <a:pt x="369689" y="37952"/>
                </a:lnTo>
                <a:lnTo>
                  <a:pt x="369689" y="166539"/>
                </a:lnTo>
                <a:lnTo>
                  <a:pt x="348927" y="166539"/>
                </a:lnTo>
                <a:close/>
                <a:moveTo>
                  <a:pt x="1167631" y="112"/>
                </a:moveTo>
                <a:cubicBezTo>
                  <a:pt x="1179760" y="112"/>
                  <a:pt x="1190457" y="2065"/>
                  <a:pt x="1199722" y="5972"/>
                </a:cubicBezTo>
                <a:cubicBezTo>
                  <a:pt x="1208986" y="9879"/>
                  <a:pt x="1216111" y="15627"/>
                  <a:pt x="1221097" y="23218"/>
                </a:cubicBezTo>
                <a:cubicBezTo>
                  <a:pt x="1226083" y="30808"/>
                  <a:pt x="1228762" y="39403"/>
                  <a:pt x="1229134" y="49002"/>
                </a:cubicBezTo>
                <a:lnTo>
                  <a:pt x="1208372" y="50565"/>
                </a:lnTo>
                <a:cubicBezTo>
                  <a:pt x="1207256" y="40221"/>
                  <a:pt x="1203480" y="32408"/>
                  <a:pt x="1197043" y="27124"/>
                </a:cubicBezTo>
                <a:cubicBezTo>
                  <a:pt x="1190606" y="21841"/>
                  <a:pt x="1181100" y="19199"/>
                  <a:pt x="1168524" y="19199"/>
                </a:cubicBezTo>
                <a:cubicBezTo>
                  <a:pt x="1155427" y="19199"/>
                  <a:pt x="1145883" y="21599"/>
                  <a:pt x="1139893" y="26399"/>
                </a:cubicBezTo>
                <a:cubicBezTo>
                  <a:pt x="1133902" y="31199"/>
                  <a:pt x="1130907" y="36984"/>
                  <a:pt x="1130907" y="43756"/>
                </a:cubicBezTo>
                <a:cubicBezTo>
                  <a:pt x="1130907" y="49635"/>
                  <a:pt x="1133028" y="54472"/>
                  <a:pt x="1137270" y="58267"/>
                </a:cubicBezTo>
                <a:cubicBezTo>
                  <a:pt x="1141437" y="62062"/>
                  <a:pt x="1152320" y="65950"/>
                  <a:pt x="1169919" y="69931"/>
                </a:cubicBezTo>
                <a:cubicBezTo>
                  <a:pt x="1187518" y="73912"/>
                  <a:pt x="1199591" y="77391"/>
                  <a:pt x="1206140" y="80368"/>
                </a:cubicBezTo>
                <a:cubicBezTo>
                  <a:pt x="1215665" y="84758"/>
                  <a:pt x="1222697" y="90321"/>
                  <a:pt x="1227236" y="97055"/>
                </a:cubicBezTo>
                <a:cubicBezTo>
                  <a:pt x="1231776" y="103789"/>
                  <a:pt x="1234045" y="111547"/>
                  <a:pt x="1234045" y="120328"/>
                </a:cubicBezTo>
                <a:cubicBezTo>
                  <a:pt x="1234045" y="129034"/>
                  <a:pt x="1231552" y="137239"/>
                  <a:pt x="1226567" y="144940"/>
                </a:cubicBezTo>
                <a:cubicBezTo>
                  <a:pt x="1221581" y="152642"/>
                  <a:pt x="1214418" y="158633"/>
                  <a:pt x="1205080" y="162911"/>
                </a:cubicBezTo>
                <a:cubicBezTo>
                  <a:pt x="1195741" y="167190"/>
                  <a:pt x="1185230" y="169330"/>
                  <a:pt x="1173547" y="169330"/>
                </a:cubicBezTo>
                <a:cubicBezTo>
                  <a:pt x="1158738" y="169330"/>
                  <a:pt x="1146330" y="167172"/>
                  <a:pt x="1136321" y="162856"/>
                </a:cubicBezTo>
                <a:cubicBezTo>
                  <a:pt x="1126312" y="158540"/>
                  <a:pt x="1118462" y="152047"/>
                  <a:pt x="1112769" y="143378"/>
                </a:cubicBezTo>
                <a:cubicBezTo>
                  <a:pt x="1107076" y="134709"/>
                  <a:pt x="1104081" y="124904"/>
                  <a:pt x="1103783" y="113966"/>
                </a:cubicBezTo>
                <a:lnTo>
                  <a:pt x="1124210" y="112180"/>
                </a:lnTo>
                <a:cubicBezTo>
                  <a:pt x="1125177" y="120365"/>
                  <a:pt x="1127428" y="127081"/>
                  <a:pt x="1130963" y="132327"/>
                </a:cubicBezTo>
                <a:cubicBezTo>
                  <a:pt x="1134498" y="137573"/>
                  <a:pt x="1139986" y="141815"/>
                  <a:pt x="1147427" y="145052"/>
                </a:cubicBezTo>
                <a:cubicBezTo>
                  <a:pt x="1154869" y="148289"/>
                  <a:pt x="1163240" y="149908"/>
                  <a:pt x="1172542" y="149908"/>
                </a:cubicBezTo>
                <a:cubicBezTo>
                  <a:pt x="1180802" y="149908"/>
                  <a:pt x="1188095" y="148680"/>
                  <a:pt x="1194420" y="146224"/>
                </a:cubicBezTo>
                <a:cubicBezTo>
                  <a:pt x="1200745" y="143768"/>
                  <a:pt x="1205452" y="140401"/>
                  <a:pt x="1208540" y="136122"/>
                </a:cubicBezTo>
                <a:cubicBezTo>
                  <a:pt x="1211628" y="131844"/>
                  <a:pt x="1213172" y="127174"/>
                  <a:pt x="1213172" y="122114"/>
                </a:cubicBezTo>
                <a:cubicBezTo>
                  <a:pt x="1213172" y="116979"/>
                  <a:pt x="1211684" y="112496"/>
                  <a:pt x="1208707" y="108664"/>
                </a:cubicBezTo>
                <a:cubicBezTo>
                  <a:pt x="1205731" y="104831"/>
                  <a:pt x="1200819" y="101613"/>
                  <a:pt x="1193973" y="99008"/>
                </a:cubicBezTo>
                <a:cubicBezTo>
                  <a:pt x="1189583" y="97297"/>
                  <a:pt x="1179872" y="94637"/>
                  <a:pt x="1164840" y="91027"/>
                </a:cubicBezTo>
                <a:cubicBezTo>
                  <a:pt x="1149808" y="87418"/>
                  <a:pt x="1139279" y="84014"/>
                  <a:pt x="1133251" y="80814"/>
                </a:cubicBezTo>
                <a:cubicBezTo>
                  <a:pt x="1125438" y="76721"/>
                  <a:pt x="1119615" y="71643"/>
                  <a:pt x="1115783" y="65578"/>
                </a:cubicBezTo>
                <a:cubicBezTo>
                  <a:pt x="1111950" y="59513"/>
                  <a:pt x="1110034" y="52723"/>
                  <a:pt x="1110034" y="45207"/>
                </a:cubicBezTo>
                <a:cubicBezTo>
                  <a:pt x="1110034" y="36947"/>
                  <a:pt x="1112378" y="29227"/>
                  <a:pt x="1117066" y="22046"/>
                </a:cubicBezTo>
                <a:cubicBezTo>
                  <a:pt x="1121754" y="14865"/>
                  <a:pt x="1128600" y="9414"/>
                  <a:pt x="1137605" y="5693"/>
                </a:cubicBezTo>
                <a:cubicBezTo>
                  <a:pt x="1146609" y="1972"/>
                  <a:pt x="1156617" y="112"/>
                  <a:pt x="1167631" y="112"/>
                </a:cubicBezTo>
                <a:close/>
                <a:moveTo>
                  <a:pt x="77242" y="112"/>
                </a:moveTo>
                <a:cubicBezTo>
                  <a:pt x="93613" y="112"/>
                  <a:pt x="107380" y="4279"/>
                  <a:pt x="118542" y="12614"/>
                </a:cubicBezTo>
                <a:cubicBezTo>
                  <a:pt x="129704" y="20948"/>
                  <a:pt x="137480" y="32668"/>
                  <a:pt x="141871" y="47774"/>
                </a:cubicBezTo>
                <a:lnTo>
                  <a:pt x="120551" y="52797"/>
                </a:lnTo>
                <a:cubicBezTo>
                  <a:pt x="116756" y="40891"/>
                  <a:pt x="111249" y="32222"/>
                  <a:pt x="104031" y="26790"/>
                </a:cubicBezTo>
                <a:cubicBezTo>
                  <a:pt x="96813" y="21357"/>
                  <a:pt x="87735" y="18641"/>
                  <a:pt x="76796" y="18641"/>
                </a:cubicBezTo>
                <a:cubicBezTo>
                  <a:pt x="64220" y="18641"/>
                  <a:pt x="53709" y="21655"/>
                  <a:pt x="45263" y="27682"/>
                </a:cubicBezTo>
                <a:cubicBezTo>
                  <a:pt x="36817" y="33710"/>
                  <a:pt x="30882" y="41803"/>
                  <a:pt x="27459" y="51960"/>
                </a:cubicBezTo>
                <a:cubicBezTo>
                  <a:pt x="24036" y="62118"/>
                  <a:pt x="22325" y="72591"/>
                  <a:pt x="22325" y="83381"/>
                </a:cubicBezTo>
                <a:cubicBezTo>
                  <a:pt x="22325" y="97297"/>
                  <a:pt x="24352" y="109445"/>
                  <a:pt x="28408" y="119826"/>
                </a:cubicBezTo>
                <a:cubicBezTo>
                  <a:pt x="32464" y="130206"/>
                  <a:pt x="38770" y="137964"/>
                  <a:pt x="47328" y="143099"/>
                </a:cubicBezTo>
                <a:cubicBezTo>
                  <a:pt x="55885" y="148233"/>
                  <a:pt x="65150" y="150801"/>
                  <a:pt x="75121" y="150801"/>
                </a:cubicBezTo>
                <a:cubicBezTo>
                  <a:pt x="87251" y="150801"/>
                  <a:pt x="97520" y="147303"/>
                  <a:pt x="105929" y="140308"/>
                </a:cubicBezTo>
                <a:cubicBezTo>
                  <a:pt x="114338" y="133313"/>
                  <a:pt x="120030" y="122932"/>
                  <a:pt x="123007" y="109166"/>
                </a:cubicBezTo>
                <a:lnTo>
                  <a:pt x="144661" y="114635"/>
                </a:lnTo>
                <a:cubicBezTo>
                  <a:pt x="140122" y="132420"/>
                  <a:pt x="131955" y="145982"/>
                  <a:pt x="120161" y="155321"/>
                </a:cubicBezTo>
                <a:cubicBezTo>
                  <a:pt x="108366" y="164660"/>
                  <a:pt x="93948" y="169330"/>
                  <a:pt x="76907" y="169330"/>
                </a:cubicBezTo>
                <a:cubicBezTo>
                  <a:pt x="59271" y="169330"/>
                  <a:pt x="44928" y="165739"/>
                  <a:pt x="33877" y="158558"/>
                </a:cubicBezTo>
                <a:cubicBezTo>
                  <a:pt x="22827" y="151377"/>
                  <a:pt x="14418" y="140978"/>
                  <a:pt x="8651" y="127360"/>
                </a:cubicBezTo>
                <a:cubicBezTo>
                  <a:pt x="2884" y="113742"/>
                  <a:pt x="0" y="99120"/>
                  <a:pt x="0" y="83493"/>
                </a:cubicBezTo>
                <a:cubicBezTo>
                  <a:pt x="0" y="66452"/>
                  <a:pt x="3256" y="51588"/>
                  <a:pt x="9767" y="38900"/>
                </a:cubicBezTo>
                <a:cubicBezTo>
                  <a:pt x="16279" y="26213"/>
                  <a:pt x="25543" y="16576"/>
                  <a:pt x="37561" y="9991"/>
                </a:cubicBezTo>
                <a:cubicBezTo>
                  <a:pt x="49579" y="3405"/>
                  <a:pt x="62806" y="112"/>
                  <a:pt x="77242" y="112"/>
                </a:cubicBezTo>
                <a:close/>
                <a:moveTo>
                  <a:pt x="239948" y="0"/>
                </a:moveTo>
                <a:cubicBezTo>
                  <a:pt x="255054" y="0"/>
                  <a:pt x="268671" y="3610"/>
                  <a:pt x="280801" y="10828"/>
                </a:cubicBezTo>
                <a:cubicBezTo>
                  <a:pt x="292930" y="18046"/>
                  <a:pt x="302176" y="28110"/>
                  <a:pt x="308539" y="41021"/>
                </a:cubicBezTo>
                <a:cubicBezTo>
                  <a:pt x="314901" y="53932"/>
                  <a:pt x="318082" y="68573"/>
                  <a:pt x="318082" y="84944"/>
                </a:cubicBezTo>
                <a:cubicBezTo>
                  <a:pt x="318082" y="101538"/>
                  <a:pt x="314734" y="116384"/>
                  <a:pt x="308036" y="129481"/>
                </a:cubicBezTo>
                <a:cubicBezTo>
                  <a:pt x="301339" y="142578"/>
                  <a:pt x="291851" y="152493"/>
                  <a:pt x="279573" y="159228"/>
                </a:cubicBezTo>
                <a:cubicBezTo>
                  <a:pt x="267295" y="165962"/>
                  <a:pt x="254049" y="169330"/>
                  <a:pt x="239836" y="169330"/>
                </a:cubicBezTo>
                <a:cubicBezTo>
                  <a:pt x="224432" y="169330"/>
                  <a:pt x="210666" y="165609"/>
                  <a:pt x="198536" y="158168"/>
                </a:cubicBezTo>
                <a:cubicBezTo>
                  <a:pt x="186407" y="150726"/>
                  <a:pt x="177217" y="140569"/>
                  <a:pt x="170966" y="127695"/>
                </a:cubicBezTo>
                <a:cubicBezTo>
                  <a:pt x="164715" y="114821"/>
                  <a:pt x="161590" y="101204"/>
                  <a:pt x="161590" y="86842"/>
                </a:cubicBezTo>
                <a:cubicBezTo>
                  <a:pt x="161590" y="59681"/>
                  <a:pt x="168882" y="38417"/>
                  <a:pt x="183467" y="23050"/>
                </a:cubicBezTo>
                <a:cubicBezTo>
                  <a:pt x="198053" y="7684"/>
                  <a:pt x="216879" y="0"/>
                  <a:pt x="239948" y="0"/>
                </a:cubicBezTo>
                <a:close/>
              </a:path>
            </a:pathLst>
          </a:custGeom>
          <a:solidFill>
            <a:srgbClr val="84899E"/>
          </a:solidFill>
          <a:ln>
            <a:noFill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noAutofit/>
          </a:bodyPr>
          <a:lstStyle/>
          <a:p>
            <a:pPr>
              <a:defRPr/>
            </a:pPr>
            <a:endParaRPr lang="zh-CN" altLang="en-US" sz="1350" kern="0">
              <a:solidFill>
                <a:srgbClr val="84899E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任意形状 10"/>
          <p:cNvSpPr/>
          <p:nvPr userDrawn="1"/>
        </p:nvSpPr>
        <p:spPr>
          <a:xfrm>
            <a:off x="1446426" y="1597259"/>
            <a:ext cx="926345" cy="478943"/>
          </a:xfrm>
          <a:custGeom>
            <a:avLst/>
            <a:gdLst>
              <a:gd name="connsiteX0" fmla="*/ 85039 w 1235126"/>
              <a:gd name="connsiteY0" fmla="*/ 392277 h 638479"/>
              <a:gd name="connsiteX1" fmla="*/ 85039 w 1235126"/>
              <a:gd name="connsiteY1" fmla="*/ 517093 h 638479"/>
              <a:gd name="connsiteX2" fmla="*/ 357988 w 1235126"/>
              <a:gd name="connsiteY2" fmla="*/ 517093 h 638479"/>
              <a:gd name="connsiteX3" fmla="*/ 357988 w 1235126"/>
              <a:gd name="connsiteY3" fmla="*/ 392277 h 638479"/>
              <a:gd name="connsiteX4" fmla="*/ 677571 w 1235126"/>
              <a:gd name="connsiteY4" fmla="*/ 293522 h 638479"/>
              <a:gd name="connsiteX5" fmla="*/ 769811 w 1235126"/>
              <a:gd name="connsiteY5" fmla="*/ 313753 h 638479"/>
              <a:gd name="connsiteX6" fmla="*/ 806501 w 1235126"/>
              <a:gd name="connsiteY6" fmla="*/ 368960 h 638479"/>
              <a:gd name="connsiteX7" fmla="*/ 792099 w 1235126"/>
              <a:gd name="connsiteY7" fmla="*/ 402221 h 638479"/>
              <a:gd name="connsiteX8" fmla="*/ 760552 w 1235126"/>
              <a:gd name="connsiteY8" fmla="*/ 416280 h 638479"/>
              <a:gd name="connsiteX9" fmla="*/ 731406 w 1235126"/>
              <a:gd name="connsiteY9" fmla="*/ 404965 h 638479"/>
              <a:gd name="connsiteX10" fmla="*/ 719404 w 1235126"/>
              <a:gd name="connsiteY10" fmla="*/ 371703 h 638479"/>
              <a:gd name="connsiteX11" fmla="*/ 710489 w 1235126"/>
              <a:gd name="connsiteY11" fmla="*/ 327469 h 638479"/>
              <a:gd name="connsiteX12" fmla="*/ 672084 w 1235126"/>
              <a:gd name="connsiteY12" fmla="*/ 301066 h 638479"/>
              <a:gd name="connsiteX13" fmla="*/ 665912 w 1235126"/>
              <a:gd name="connsiteY13" fmla="*/ 295922 h 638479"/>
              <a:gd name="connsiteX14" fmla="*/ 677571 w 1235126"/>
              <a:gd name="connsiteY14" fmla="*/ 293522 h 638479"/>
              <a:gd name="connsiteX15" fmla="*/ 85039 w 1235126"/>
              <a:gd name="connsiteY15" fmla="*/ 240030 h 638479"/>
              <a:gd name="connsiteX16" fmla="*/ 85039 w 1235126"/>
              <a:gd name="connsiteY16" fmla="*/ 369646 h 638479"/>
              <a:gd name="connsiteX17" fmla="*/ 357988 w 1235126"/>
              <a:gd name="connsiteY17" fmla="*/ 369646 h 638479"/>
              <a:gd name="connsiteX18" fmla="*/ 357988 w 1235126"/>
              <a:gd name="connsiteY18" fmla="*/ 240030 h 638479"/>
              <a:gd name="connsiteX19" fmla="*/ 93269 w 1235126"/>
              <a:gd name="connsiteY19" fmla="*/ 90525 h 638479"/>
              <a:gd name="connsiteX20" fmla="*/ 85039 w 1235126"/>
              <a:gd name="connsiteY20" fmla="*/ 98069 h 638479"/>
              <a:gd name="connsiteX21" fmla="*/ 85039 w 1235126"/>
              <a:gd name="connsiteY21" fmla="*/ 217398 h 638479"/>
              <a:gd name="connsiteX22" fmla="*/ 357988 w 1235126"/>
              <a:gd name="connsiteY22" fmla="*/ 217398 h 638479"/>
              <a:gd name="connsiteX23" fmla="*/ 357988 w 1235126"/>
              <a:gd name="connsiteY23" fmla="*/ 90525 h 638479"/>
              <a:gd name="connsiteX24" fmla="*/ 372389 w 1235126"/>
              <a:gd name="connsiteY24" fmla="*/ 25374 h 638479"/>
              <a:gd name="connsiteX25" fmla="*/ 422110 w 1235126"/>
              <a:gd name="connsiteY25" fmla="*/ 49034 h 638479"/>
              <a:gd name="connsiteX26" fmla="*/ 468059 w 1235126"/>
              <a:gd name="connsiteY26" fmla="*/ 79210 h 638479"/>
              <a:gd name="connsiteX27" fmla="*/ 475260 w 1235126"/>
              <a:gd name="connsiteY27" fmla="*/ 90525 h 638479"/>
              <a:gd name="connsiteX28" fmla="*/ 449199 w 1235126"/>
              <a:gd name="connsiteY28" fmla="*/ 110413 h 638479"/>
              <a:gd name="connsiteX29" fmla="*/ 449199 w 1235126"/>
              <a:gd name="connsiteY29" fmla="*/ 510921 h 638479"/>
              <a:gd name="connsiteX30" fmla="*/ 449885 w 1235126"/>
              <a:gd name="connsiteY30" fmla="*/ 554812 h 638479"/>
              <a:gd name="connsiteX31" fmla="*/ 450571 w 1235126"/>
              <a:gd name="connsiteY31" fmla="*/ 578129 h 638479"/>
              <a:gd name="connsiteX32" fmla="*/ 448513 w 1235126"/>
              <a:gd name="connsiteY32" fmla="*/ 585330 h 638479"/>
              <a:gd name="connsiteX33" fmla="*/ 430683 w 1235126"/>
              <a:gd name="connsiteY33" fmla="*/ 595960 h 638479"/>
              <a:gd name="connsiteX34" fmla="*/ 391592 w 1235126"/>
              <a:gd name="connsiteY34" fmla="*/ 606933 h 638479"/>
              <a:gd name="connsiteX35" fmla="*/ 363131 w 1235126"/>
              <a:gd name="connsiteY35" fmla="*/ 611047 h 638479"/>
              <a:gd name="connsiteX36" fmla="*/ 357988 w 1235126"/>
              <a:gd name="connsiteY36" fmla="*/ 599389 h 638479"/>
              <a:gd name="connsiteX37" fmla="*/ 357988 w 1235126"/>
              <a:gd name="connsiteY37" fmla="*/ 539724 h 638479"/>
              <a:gd name="connsiteX38" fmla="*/ 85039 w 1235126"/>
              <a:gd name="connsiteY38" fmla="*/ 539724 h 638479"/>
              <a:gd name="connsiteX39" fmla="*/ 85039 w 1235126"/>
              <a:gd name="connsiteY39" fmla="*/ 591159 h 638479"/>
              <a:gd name="connsiteX40" fmla="*/ 82982 w 1235126"/>
              <a:gd name="connsiteY40" fmla="*/ 599732 h 638479"/>
              <a:gd name="connsiteX41" fmla="*/ 67894 w 1235126"/>
              <a:gd name="connsiteY41" fmla="*/ 606933 h 638479"/>
              <a:gd name="connsiteX42" fmla="*/ 33947 w 1235126"/>
              <a:gd name="connsiteY42" fmla="*/ 615505 h 638479"/>
              <a:gd name="connsiteX43" fmla="*/ 4115 w 1235126"/>
              <a:gd name="connsiteY43" fmla="*/ 619277 h 638479"/>
              <a:gd name="connsiteX44" fmla="*/ 0 w 1235126"/>
              <a:gd name="connsiteY44" fmla="*/ 613791 h 638479"/>
              <a:gd name="connsiteX45" fmla="*/ 1372 w 1235126"/>
              <a:gd name="connsiteY45" fmla="*/ 581558 h 638479"/>
              <a:gd name="connsiteX46" fmla="*/ 2743 w 1235126"/>
              <a:gd name="connsiteY46" fmla="*/ 520522 h 638479"/>
              <a:gd name="connsiteX47" fmla="*/ 2743 w 1235126"/>
              <a:gd name="connsiteY47" fmla="*/ 106299 h 638479"/>
              <a:gd name="connsiteX48" fmla="*/ 1372 w 1235126"/>
              <a:gd name="connsiteY48" fmla="*/ 34975 h 638479"/>
              <a:gd name="connsiteX49" fmla="*/ 88468 w 1235126"/>
              <a:gd name="connsiteY49" fmla="*/ 67894 h 638479"/>
              <a:gd name="connsiteX50" fmla="*/ 340843 w 1235126"/>
              <a:gd name="connsiteY50" fmla="*/ 67894 h 638479"/>
              <a:gd name="connsiteX51" fmla="*/ 359359 w 1235126"/>
              <a:gd name="connsiteY51" fmla="*/ 34290 h 638479"/>
              <a:gd name="connsiteX52" fmla="*/ 372389 w 1235126"/>
              <a:gd name="connsiteY52" fmla="*/ 25374 h 638479"/>
              <a:gd name="connsiteX53" fmla="*/ 1016356 w 1235126"/>
              <a:gd name="connsiteY53" fmla="*/ 0 h 638479"/>
              <a:gd name="connsiteX54" fmla="*/ 1050646 w 1235126"/>
              <a:gd name="connsiteY54" fmla="*/ 16116 h 638479"/>
              <a:gd name="connsiteX55" fmla="*/ 1093851 w 1235126"/>
              <a:gd name="connsiteY55" fmla="*/ 43205 h 638479"/>
              <a:gd name="connsiteX56" fmla="*/ 1108253 w 1235126"/>
              <a:gd name="connsiteY56" fmla="*/ 60350 h 638479"/>
              <a:gd name="connsiteX57" fmla="*/ 1079449 w 1235126"/>
              <a:gd name="connsiteY57" fmla="*/ 78181 h 638479"/>
              <a:gd name="connsiteX58" fmla="*/ 1079449 w 1235126"/>
              <a:gd name="connsiteY58" fmla="*/ 245516 h 638479"/>
              <a:gd name="connsiteX59" fmla="*/ 1098652 w 1235126"/>
              <a:gd name="connsiteY59" fmla="*/ 245516 h 638479"/>
              <a:gd name="connsiteX60" fmla="*/ 1116483 w 1235126"/>
              <a:gd name="connsiteY60" fmla="*/ 211226 h 638479"/>
              <a:gd name="connsiteX61" fmla="*/ 1129513 w 1235126"/>
              <a:gd name="connsiteY61" fmla="*/ 192024 h 638479"/>
              <a:gd name="connsiteX62" fmla="*/ 1137742 w 1235126"/>
              <a:gd name="connsiteY62" fmla="*/ 188595 h 638479"/>
              <a:gd name="connsiteX63" fmla="*/ 1186091 w 1235126"/>
              <a:gd name="connsiteY63" fmla="*/ 219456 h 638479"/>
              <a:gd name="connsiteX64" fmla="*/ 1226211 w 1235126"/>
              <a:gd name="connsiteY64" fmla="*/ 259232 h 638479"/>
              <a:gd name="connsiteX65" fmla="*/ 1213180 w 1235126"/>
              <a:gd name="connsiteY65" fmla="*/ 268147 h 638479"/>
              <a:gd name="connsiteX66" fmla="*/ 953948 w 1235126"/>
              <a:gd name="connsiteY66" fmla="*/ 268147 h 638479"/>
              <a:gd name="connsiteX67" fmla="*/ 949833 w 1235126"/>
              <a:gd name="connsiteY67" fmla="*/ 273634 h 638479"/>
              <a:gd name="connsiteX68" fmla="*/ 1009498 w 1235126"/>
              <a:gd name="connsiteY68" fmla="*/ 394335 h 638479"/>
              <a:gd name="connsiteX69" fmla="*/ 1067791 w 1235126"/>
              <a:gd name="connsiteY69" fmla="*/ 283921 h 638479"/>
              <a:gd name="connsiteX70" fmla="*/ 1132599 w 1235126"/>
              <a:gd name="connsiteY70" fmla="*/ 315468 h 638479"/>
              <a:gd name="connsiteX71" fmla="*/ 1163803 w 1235126"/>
              <a:gd name="connsiteY71" fmla="*/ 335013 h 638479"/>
              <a:gd name="connsiteX72" fmla="*/ 1168603 w 1235126"/>
              <a:gd name="connsiteY72" fmla="*/ 343585 h 638479"/>
              <a:gd name="connsiteX73" fmla="*/ 1151116 w 1235126"/>
              <a:gd name="connsiteY73" fmla="*/ 350101 h 638479"/>
              <a:gd name="connsiteX74" fmla="*/ 1108596 w 1235126"/>
              <a:gd name="connsiteY74" fmla="*/ 363817 h 638479"/>
              <a:gd name="connsiteX75" fmla="*/ 1023900 w 1235126"/>
              <a:gd name="connsiteY75" fmla="*/ 410794 h 638479"/>
              <a:gd name="connsiteX76" fmla="*/ 1095909 w 1235126"/>
              <a:gd name="connsiteY76" fmla="*/ 464629 h 638479"/>
              <a:gd name="connsiteX77" fmla="*/ 1228268 w 1235126"/>
              <a:gd name="connsiteY77" fmla="*/ 511606 h 638479"/>
              <a:gd name="connsiteX78" fmla="*/ 1235126 w 1235126"/>
              <a:gd name="connsiteY78" fmla="*/ 516064 h 638479"/>
              <a:gd name="connsiteX79" fmla="*/ 1227582 w 1235126"/>
              <a:gd name="connsiteY79" fmla="*/ 520522 h 638479"/>
              <a:gd name="connsiteX80" fmla="*/ 1148029 w 1235126"/>
              <a:gd name="connsiteY80" fmla="*/ 593217 h 638479"/>
              <a:gd name="connsiteX81" fmla="*/ 1140486 w 1235126"/>
              <a:gd name="connsiteY81" fmla="*/ 598017 h 638479"/>
              <a:gd name="connsiteX82" fmla="*/ 1077735 w 1235126"/>
              <a:gd name="connsiteY82" fmla="*/ 560298 h 638479"/>
              <a:gd name="connsiteX83" fmla="*/ 992696 w 1235126"/>
              <a:gd name="connsiteY83" fmla="*/ 458800 h 638479"/>
              <a:gd name="connsiteX84" fmla="*/ 944347 w 1235126"/>
              <a:gd name="connsiteY84" fmla="*/ 286664 h 638479"/>
              <a:gd name="connsiteX85" fmla="*/ 944347 w 1235126"/>
              <a:gd name="connsiteY85" fmla="*/ 561670 h 638479"/>
              <a:gd name="connsiteX86" fmla="*/ 933717 w 1235126"/>
              <a:gd name="connsiteY86" fmla="*/ 606590 h 638479"/>
              <a:gd name="connsiteX87" fmla="*/ 896341 w 1235126"/>
              <a:gd name="connsiteY87" fmla="*/ 630250 h 638479"/>
              <a:gd name="connsiteX88" fmla="*/ 847649 w 1235126"/>
              <a:gd name="connsiteY88" fmla="*/ 638479 h 638479"/>
              <a:gd name="connsiteX89" fmla="*/ 833933 w 1235126"/>
              <a:gd name="connsiteY89" fmla="*/ 626821 h 638479"/>
              <a:gd name="connsiteX90" fmla="*/ 821932 w 1235126"/>
              <a:gd name="connsiteY90" fmla="*/ 595617 h 638479"/>
              <a:gd name="connsiteX91" fmla="*/ 801357 w 1235126"/>
              <a:gd name="connsiteY91" fmla="*/ 579843 h 638479"/>
              <a:gd name="connsiteX92" fmla="*/ 755752 w 1235126"/>
              <a:gd name="connsiteY92" fmla="*/ 567156 h 638479"/>
              <a:gd name="connsiteX93" fmla="*/ 748208 w 1235126"/>
              <a:gd name="connsiteY93" fmla="*/ 563727 h 638479"/>
              <a:gd name="connsiteX94" fmla="*/ 766039 w 1235126"/>
              <a:gd name="connsiteY94" fmla="*/ 561670 h 638479"/>
              <a:gd name="connsiteX95" fmla="*/ 841477 w 1235126"/>
              <a:gd name="connsiteY95" fmla="*/ 553440 h 638479"/>
              <a:gd name="connsiteX96" fmla="*/ 859993 w 1235126"/>
              <a:gd name="connsiteY96" fmla="*/ 522579 h 638479"/>
              <a:gd name="connsiteX97" fmla="*/ 859993 w 1235126"/>
              <a:gd name="connsiteY97" fmla="*/ 413537 h 638479"/>
              <a:gd name="connsiteX98" fmla="*/ 732777 w 1235126"/>
              <a:gd name="connsiteY98" fmla="*/ 504063 h 638479"/>
              <a:gd name="connsiteX99" fmla="*/ 659054 w 1235126"/>
              <a:gd name="connsiteY99" fmla="*/ 566470 h 638479"/>
              <a:gd name="connsiteX100" fmla="*/ 651510 w 1235126"/>
              <a:gd name="connsiteY100" fmla="*/ 571957 h 638479"/>
              <a:gd name="connsiteX101" fmla="*/ 646367 w 1235126"/>
              <a:gd name="connsiteY101" fmla="*/ 569214 h 638479"/>
              <a:gd name="connsiteX102" fmla="*/ 628879 w 1235126"/>
              <a:gd name="connsiteY102" fmla="*/ 540753 h 638479"/>
              <a:gd name="connsiteX103" fmla="*/ 597332 w 1235126"/>
              <a:gd name="connsiteY103" fmla="*/ 482117 h 638479"/>
              <a:gd name="connsiteX104" fmla="*/ 859993 w 1235126"/>
              <a:gd name="connsiteY104" fmla="*/ 403936 h 638479"/>
              <a:gd name="connsiteX105" fmla="*/ 859993 w 1235126"/>
              <a:gd name="connsiteY105" fmla="*/ 268147 h 638479"/>
              <a:gd name="connsiteX106" fmla="*/ 635737 w 1235126"/>
              <a:gd name="connsiteY106" fmla="*/ 268147 h 638479"/>
              <a:gd name="connsiteX107" fmla="*/ 611048 w 1235126"/>
              <a:gd name="connsiteY107" fmla="*/ 275691 h 638479"/>
              <a:gd name="connsiteX108" fmla="*/ 593217 w 1235126"/>
              <a:gd name="connsiteY108" fmla="*/ 243459 h 638479"/>
              <a:gd name="connsiteX109" fmla="*/ 627507 w 1235126"/>
              <a:gd name="connsiteY109" fmla="*/ 245516 h 638479"/>
              <a:gd name="connsiteX110" fmla="*/ 997153 w 1235126"/>
              <a:gd name="connsiteY110" fmla="*/ 245516 h 638479"/>
              <a:gd name="connsiteX111" fmla="*/ 997153 w 1235126"/>
              <a:gd name="connsiteY111" fmla="*/ 165963 h 638479"/>
              <a:gd name="connsiteX112" fmla="*/ 731749 w 1235126"/>
              <a:gd name="connsiteY112" fmla="*/ 165963 h 638479"/>
              <a:gd name="connsiteX113" fmla="*/ 705003 w 1235126"/>
              <a:gd name="connsiteY113" fmla="*/ 174193 h 638479"/>
              <a:gd name="connsiteX114" fmla="*/ 687172 w 1235126"/>
              <a:gd name="connsiteY114" fmla="*/ 141274 h 638479"/>
              <a:gd name="connsiteX115" fmla="*/ 721462 w 1235126"/>
              <a:gd name="connsiteY115" fmla="*/ 143332 h 638479"/>
              <a:gd name="connsiteX116" fmla="*/ 997153 w 1235126"/>
              <a:gd name="connsiteY116" fmla="*/ 143332 h 638479"/>
              <a:gd name="connsiteX117" fmla="*/ 997153 w 1235126"/>
              <a:gd name="connsiteY117" fmla="*/ 67208 h 638479"/>
              <a:gd name="connsiteX118" fmla="*/ 706374 w 1235126"/>
              <a:gd name="connsiteY118" fmla="*/ 67208 h 638479"/>
              <a:gd name="connsiteX119" fmla="*/ 679628 w 1235126"/>
              <a:gd name="connsiteY119" fmla="*/ 75438 h 638479"/>
              <a:gd name="connsiteX120" fmla="*/ 661797 w 1235126"/>
              <a:gd name="connsiteY120" fmla="*/ 42519 h 638479"/>
              <a:gd name="connsiteX121" fmla="*/ 696087 w 1235126"/>
              <a:gd name="connsiteY121" fmla="*/ 44577 h 638479"/>
              <a:gd name="connsiteX122" fmla="*/ 984123 w 1235126"/>
              <a:gd name="connsiteY122" fmla="*/ 44577 h 638479"/>
              <a:gd name="connsiteX123" fmla="*/ 1006069 w 1235126"/>
              <a:gd name="connsiteY123" fmla="*/ 5829 h 638479"/>
              <a:gd name="connsiteX124" fmla="*/ 1016356 w 1235126"/>
              <a:gd name="connsiteY124" fmla="*/ 0 h 63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35126" h="638479">
                <a:moveTo>
                  <a:pt x="85039" y="392277"/>
                </a:moveTo>
                <a:lnTo>
                  <a:pt x="85039" y="517093"/>
                </a:lnTo>
                <a:lnTo>
                  <a:pt x="357988" y="517093"/>
                </a:lnTo>
                <a:lnTo>
                  <a:pt x="357988" y="392277"/>
                </a:lnTo>
                <a:close/>
                <a:moveTo>
                  <a:pt x="677571" y="293522"/>
                </a:moveTo>
                <a:cubicBezTo>
                  <a:pt x="714604" y="293522"/>
                  <a:pt x="745350" y="300266"/>
                  <a:pt x="769811" y="313753"/>
                </a:cubicBezTo>
                <a:cubicBezTo>
                  <a:pt x="794271" y="327241"/>
                  <a:pt x="806501" y="345643"/>
                  <a:pt x="806501" y="368960"/>
                </a:cubicBezTo>
                <a:cubicBezTo>
                  <a:pt x="806501" y="381762"/>
                  <a:pt x="801700" y="392849"/>
                  <a:pt x="792099" y="402221"/>
                </a:cubicBezTo>
                <a:cubicBezTo>
                  <a:pt x="782498" y="411594"/>
                  <a:pt x="771982" y="416280"/>
                  <a:pt x="760552" y="416280"/>
                </a:cubicBezTo>
                <a:cubicBezTo>
                  <a:pt x="749122" y="416280"/>
                  <a:pt x="739407" y="412508"/>
                  <a:pt x="731406" y="404965"/>
                </a:cubicBezTo>
                <a:cubicBezTo>
                  <a:pt x="723405" y="397421"/>
                  <a:pt x="719404" y="386334"/>
                  <a:pt x="719404" y="371703"/>
                </a:cubicBezTo>
                <a:cubicBezTo>
                  <a:pt x="719404" y="351586"/>
                  <a:pt x="716433" y="336842"/>
                  <a:pt x="710489" y="327469"/>
                </a:cubicBezTo>
                <a:cubicBezTo>
                  <a:pt x="704545" y="318097"/>
                  <a:pt x="691744" y="309295"/>
                  <a:pt x="672084" y="301066"/>
                </a:cubicBezTo>
                <a:cubicBezTo>
                  <a:pt x="667969" y="299237"/>
                  <a:pt x="665912" y="297523"/>
                  <a:pt x="665912" y="295922"/>
                </a:cubicBezTo>
                <a:cubicBezTo>
                  <a:pt x="665912" y="294322"/>
                  <a:pt x="669798" y="293522"/>
                  <a:pt x="677571" y="293522"/>
                </a:cubicBezTo>
                <a:close/>
                <a:moveTo>
                  <a:pt x="85039" y="240030"/>
                </a:moveTo>
                <a:lnTo>
                  <a:pt x="85039" y="369646"/>
                </a:lnTo>
                <a:lnTo>
                  <a:pt x="357988" y="369646"/>
                </a:lnTo>
                <a:lnTo>
                  <a:pt x="357988" y="240030"/>
                </a:lnTo>
                <a:close/>
                <a:moveTo>
                  <a:pt x="93269" y="90525"/>
                </a:moveTo>
                <a:cubicBezTo>
                  <a:pt x="92354" y="93268"/>
                  <a:pt x="89611" y="95783"/>
                  <a:pt x="85039" y="98069"/>
                </a:cubicBezTo>
                <a:lnTo>
                  <a:pt x="85039" y="217398"/>
                </a:lnTo>
                <a:lnTo>
                  <a:pt x="357988" y="217398"/>
                </a:lnTo>
                <a:lnTo>
                  <a:pt x="357988" y="90525"/>
                </a:lnTo>
                <a:close/>
                <a:moveTo>
                  <a:pt x="372389" y="25374"/>
                </a:moveTo>
                <a:cubicBezTo>
                  <a:pt x="379705" y="25374"/>
                  <a:pt x="396278" y="33261"/>
                  <a:pt x="422110" y="49034"/>
                </a:cubicBezTo>
                <a:cubicBezTo>
                  <a:pt x="447942" y="64808"/>
                  <a:pt x="463258" y="74866"/>
                  <a:pt x="468059" y="79210"/>
                </a:cubicBezTo>
                <a:cubicBezTo>
                  <a:pt x="472859" y="83553"/>
                  <a:pt x="475260" y="87325"/>
                  <a:pt x="475260" y="90525"/>
                </a:cubicBezTo>
                <a:cubicBezTo>
                  <a:pt x="475260" y="96926"/>
                  <a:pt x="466573" y="103555"/>
                  <a:pt x="449199" y="110413"/>
                </a:cubicBezTo>
                <a:lnTo>
                  <a:pt x="449199" y="510921"/>
                </a:lnTo>
                <a:cubicBezTo>
                  <a:pt x="449199" y="531952"/>
                  <a:pt x="449428" y="546582"/>
                  <a:pt x="449885" y="554812"/>
                </a:cubicBezTo>
                <a:lnTo>
                  <a:pt x="450571" y="578129"/>
                </a:lnTo>
                <a:cubicBezTo>
                  <a:pt x="450571" y="580415"/>
                  <a:pt x="449885" y="582815"/>
                  <a:pt x="448513" y="585330"/>
                </a:cubicBezTo>
                <a:cubicBezTo>
                  <a:pt x="447142" y="587845"/>
                  <a:pt x="441198" y="591388"/>
                  <a:pt x="430683" y="595960"/>
                </a:cubicBezTo>
                <a:cubicBezTo>
                  <a:pt x="420167" y="600532"/>
                  <a:pt x="407137" y="604189"/>
                  <a:pt x="391592" y="606933"/>
                </a:cubicBezTo>
                <a:cubicBezTo>
                  <a:pt x="376047" y="609676"/>
                  <a:pt x="366560" y="611047"/>
                  <a:pt x="363131" y="611047"/>
                </a:cubicBezTo>
                <a:cubicBezTo>
                  <a:pt x="359702" y="611047"/>
                  <a:pt x="357988" y="607161"/>
                  <a:pt x="357988" y="599389"/>
                </a:cubicBezTo>
                <a:lnTo>
                  <a:pt x="357988" y="539724"/>
                </a:lnTo>
                <a:lnTo>
                  <a:pt x="85039" y="539724"/>
                </a:lnTo>
                <a:lnTo>
                  <a:pt x="85039" y="591159"/>
                </a:lnTo>
                <a:cubicBezTo>
                  <a:pt x="85039" y="595274"/>
                  <a:pt x="84353" y="598132"/>
                  <a:pt x="82982" y="599732"/>
                </a:cubicBezTo>
                <a:cubicBezTo>
                  <a:pt x="81610" y="601332"/>
                  <a:pt x="76581" y="603732"/>
                  <a:pt x="67894" y="606933"/>
                </a:cubicBezTo>
                <a:cubicBezTo>
                  <a:pt x="59208" y="610133"/>
                  <a:pt x="47892" y="612991"/>
                  <a:pt x="33947" y="615505"/>
                </a:cubicBezTo>
                <a:cubicBezTo>
                  <a:pt x="20003" y="618020"/>
                  <a:pt x="10058" y="619277"/>
                  <a:pt x="4115" y="619277"/>
                </a:cubicBezTo>
                <a:cubicBezTo>
                  <a:pt x="1372" y="619277"/>
                  <a:pt x="0" y="617448"/>
                  <a:pt x="0" y="613791"/>
                </a:cubicBezTo>
                <a:lnTo>
                  <a:pt x="1372" y="581558"/>
                </a:lnTo>
                <a:cubicBezTo>
                  <a:pt x="2286" y="559155"/>
                  <a:pt x="2743" y="538810"/>
                  <a:pt x="2743" y="520522"/>
                </a:cubicBezTo>
                <a:lnTo>
                  <a:pt x="2743" y="106299"/>
                </a:lnTo>
                <a:cubicBezTo>
                  <a:pt x="2743" y="78409"/>
                  <a:pt x="2286" y="54635"/>
                  <a:pt x="1372" y="34975"/>
                </a:cubicBezTo>
                <a:cubicBezTo>
                  <a:pt x="29261" y="41376"/>
                  <a:pt x="58293" y="52349"/>
                  <a:pt x="88468" y="67894"/>
                </a:cubicBezTo>
                <a:lnTo>
                  <a:pt x="340843" y="67894"/>
                </a:lnTo>
                <a:cubicBezTo>
                  <a:pt x="349072" y="51435"/>
                  <a:pt x="355244" y="40233"/>
                  <a:pt x="359359" y="34290"/>
                </a:cubicBezTo>
                <a:cubicBezTo>
                  <a:pt x="363474" y="28346"/>
                  <a:pt x="367817" y="25374"/>
                  <a:pt x="372389" y="25374"/>
                </a:cubicBezTo>
                <a:close/>
                <a:moveTo>
                  <a:pt x="1016356" y="0"/>
                </a:moveTo>
                <a:cubicBezTo>
                  <a:pt x="1020013" y="0"/>
                  <a:pt x="1031443" y="5372"/>
                  <a:pt x="1050646" y="16116"/>
                </a:cubicBezTo>
                <a:cubicBezTo>
                  <a:pt x="1069848" y="26860"/>
                  <a:pt x="1084250" y="35890"/>
                  <a:pt x="1093851" y="43205"/>
                </a:cubicBezTo>
                <a:cubicBezTo>
                  <a:pt x="1103452" y="50520"/>
                  <a:pt x="1108253" y="56235"/>
                  <a:pt x="1108253" y="60350"/>
                </a:cubicBezTo>
                <a:cubicBezTo>
                  <a:pt x="1108253" y="66751"/>
                  <a:pt x="1098652" y="72694"/>
                  <a:pt x="1079449" y="78181"/>
                </a:cubicBezTo>
                <a:lnTo>
                  <a:pt x="1079449" y="245516"/>
                </a:lnTo>
                <a:lnTo>
                  <a:pt x="1098652" y="245516"/>
                </a:lnTo>
                <a:cubicBezTo>
                  <a:pt x="1104138" y="233172"/>
                  <a:pt x="1110082" y="221742"/>
                  <a:pt x="1116483" y="211226"/>
                </a:cubicBezTo>
                <a:cubicBezTo>
                  <a:pt x="1122883" y="200710"/>
                  <a:pt x="1127227" y="194310"/>
                  <a:pt x="1129513" y="192024"/>
                </a:cubicBezTo>
                <a:cubicBezTo>
                  <a:pt x="1131799" y="189738"/>
                  <a:pt x="1134542" y="188595"/>
                  <a:pt x="1137742" y="188595"/>
                </a:cubicBezTo>
                <a:cubicBezTo>
                  <a:pt x="1143229" y="188595"/>
                  <a:pt x="1159345" y="198882"/>
                  <a:pt x="1186091" y="219456"/>
                </a:cubicBezTo>
                <a:cubicBezTo>
                  <a:pt x="1212837" y="240030"/>
                  <a:pt x="1226211" y="253288"/>
                  <a:pt x="1226211" y="259232"/>
                </a:cubicBezTo>
                <a:cubicBezTo>
                  <a:pt x="1226211" y="265176"/>
                  <a:pt x="1221867" y="268147"/>
                  <a:pt x="1213180" y="268147"/>
                </a:cubicBezTo>
                <a:lnTo>
                  <a:pt x="953948" y="268147"/>
                </a:lnTo>
                <a:cubicBezTo>
                  <a:pt x="953491" y="269519"/>
                  <a:pt x="952119" y="271348"/>
                  <a:pt x="949833" y="273634"/>
                </a:cubicBezTo>
                <a:cubicBezTo>
                  <a:pt x="966292" y="323926"/>
                  <a:pt x="986181" y="364159"/>
                  <a:pt x="1009498" y="394335"/>
                </a:cubicBezTo>
                <a:cubicBezTo>
                  <a:pt x="1026871" y="371475"/>
                  <a:pt x="1046302" y="334670"/>
                  <a:pt x="1067791" y="283921"/>
                </a:cubicBezTo>
                <a:cubicBezTo>
                  <a:pt x="1093394" y="294894"/>
                  <a:pt x="1114997" y="305409"/>
                  <a:pt x="1132599" y="315468"/>
                </a:cubicBezTo>
                <a:cubicBezTo>
                  <a:pt x="1150201" y="325526"/>
                  <a:pt x="1160602" y="332041"/>
                  <a:pt x="1163803" y="335013"/>
                </a:cubicBezTo>
                <a:cubicBezTo>
                  <a:pt x="1167003" y="337985"/>
                  <a:pt x="1168603" y="340842"/>
                  <a:pt x="1168603" y="343585"/>
                </a:cubicBezTo>
                <a:cubicBezTo>
                  <a:pt x="1168603" y="346329"/>
                  <a:pt x="1162774" y="348500"/>
                  <a:pt x="1151116" y="350101"/>
                </a:cubicBezTo>
                <a:cubicBezTo>
                  <a:pt x="1139457" y="351701"/>
                  <a:pt x="1125284" y="356273"/>
                  <a:pt x="1108596" y="363817"/>
                </a:cubicBezTo>
                <a:cubicBezTo>
                  <a:pt x="1091908" y="371360"/>
                  <a:pt x="1063676" y="387019"/>
                  <a:pt x="1023900" y="410794"/>
                </a:cubicBezTo>
                <a:cubicBezTo>
                  <a:pt x="1042188" y="430911"/>
                  <a:pt x="1066191" y="448856"/>
                  <a:pt x="1095909" y="464629"/>
                </a:cubicBezTo>
                <a:cubicBezTo>
                  <a:pt x="1125627" y="480403"/>
                  <a:pt x="1169746" y="496062"/>
                  <a:pt x="1228268" y="511606"/>
                </a:cubicBezTo>
                <a:cubicBezTo>
                  <a:pt x="1232840" y="512978"/>
                  <a:pt x="1235126" y="514464"/>
                  <a:pt x="1235126" y="516064"/>
                </a:cubicBezTo>
                <a:cubicBezTo>
                  <a:pt x="1235126" y="517664"/>
                  <a:pt x="1232611" y="519150"/>
                  <a:pt x="1227582" y="520522"/>
                </a:cubicBezTo>
                <a:cubicBezTo>
                  <a:pt x="1197407" y="529209"/>
                  <a:pt x="1170889" y="553440"/>
                  <a:pt x="1148029" y="593217"/>
                </a:cubicBezTo>
                <a:cubicBezTo>
                  <a:pt x="1145743" y="596417"/>
                  <a:pt x="1143229" y="598017"/>
                  <a:pt x="1140486" y="598017"/>
                </a:cubicBezTo>
                <a:cubicBezTo>
                  <a:pt x="1133170" y="598017"/>
                  <a:pt x="1112253" y="585444"/>
                  <a:pt x="1077735" y="560298"/>
                </a:cubicBezTo>
                <a:cubicBezTo>
                  <a:pt x="1043216" y="535152"/>
                  <a:pt x="1014870" y="501319"/>
                  <a:pt x="992696" y="458800"/>
                </a:cubicBezTo>
                <a:cubicBezTo>
                  <a:pt x="970522" y="416280"/>
                  <a:pt x="954405" y="358902"/>
                  <a:pt x="944347" y="286664"/>
                </a:cubicBezTo>
                <a:lnTo>
                  <a:pt x="944347" y="561670"/>
                </a:lnTo>
                <a:cubicBezTo>
                  <a:pt x="944347" y="581329"/>
                  <a:pt x="940803" y="596303"/>
                  <a:pt x="933717" y="606590"/>
                </a:cubicBezTo>
                <a:cubicBezTo>
                  <a:pt x="926630" y="616877"/>
                  <a:pt x="914172" y="624763"/>
                  <a:pt x="896341" y="630250"/>
                </a:cubicBezTo>
                <a:cubicBezTo>
                  <a:pt x="878510" y="635736"/>
                  <a:pt x="862279" y="638479"/>
                  <a:pt x="847649" y="638479"/>
                </a:cubicBezTo>
                <a:cubicBezTo>
                  <a:pt x="840791" y="638479"/>
                  <a:pt x="836219" y="634593"/>
                  <a:pt x="833933" y="626821"/>
                </a:cubicBezTo>
                <a:cubicBezTo>
                  <a:pt x="830275" y="612648"/>
                  <a:pt x="826275" y="602246"/>
                  <a:pt x="821932" y="595617"/>
                </a:cubicBezTo>
                <a:cubicBezTo>
                  <a:pt x="817588" y="588988"/>
                  <a:pt x="810730" y="583730"/>
                  <a:pt x="801357" y="579843"/>
                </a:cubicBezTo>
                <a:cubicBezTo>
                  <a:pt x="791985" y="575957"/>
                  <a:pt x="776783" y="571728"/>
                  <a:pt x="755752" y="567156"/>
                </a:cubicBezTo>
                <a:cubicBezTo>
                  <a:pt x="750723" y="566242"/>
                  <a:pt x="748208" y="565099"/>
                  <a:pt x="748208" y="563727"/>
                </a:cubicBezTo>
                <a:cubicBezTo>
                  <a:pt x="748208" y="562356"/>
                  <a:pt x="754152" y="561670"/>
                  <a:pt x="766039" y="561670"/>
                </a:cubicBezTo>
                <a:cubicBezTo>
                  <a:pt x="803986" y="561670"/>
                  <a:pt x="829132" y="558927"/>
                  <a:pt x="841477" y="553440"/>
                </a:cubicBezTo>
                <a:cubicBezTo>
                  <a:pt x="853821" y="547954"/>
                  <a:pt x="859993" y="537667"/>
                  <a:pt x="859993" y="522579"/>
                </a:cubicBezTo>
                <a:lnTo>
                  <a:pt x="859993" y="413537"/>
                </a:lnTo>
                <a:cubicBezTo>
                  <a:pt x="811530" y="445998"/>
                  <a:pt x="769125" y="476173"/>
                  <a:pt x="732777" y="504063"/>
                </a:cubicBezTo>
                <a:cubicBezTo>
                  <a:pt x="696430" y="531952"/>
                  <a:pt x="671856" y="552754"/>
                  <a:pt x="659054" y="566470"/>
                </a:cubicBezTo>
                <a:cubicBezTo>
                  <a:pt x="655854" y="570128"/>
                  <a:pt x="653339" y="571957"/>
                  <a:pt x="651510" y="571957"/>
                </a:cubicBezTo>
                <a:cubicBezTo>
                  <a:pt x="649681" y="571957"/>
                  <a:pt x="647967" y="571042"/>
                  <a:pt x="646367" y="569214"/>
                </a:cubicBezTo>
                <a:cubicBezTo>
                  <a:pt x="644766" y="567385"/>
                  <a:pt x="638937" y="557898"/>
                  <a:pt x="628879" y="540753"/>
                </a:cubicBezTo>
                <a:cubicBezTo>
                  <a:pt x="618820" y="523608"/>
                  <a:pt x="608305" y="504063"/>
                  <a:pt x="597332" y="482117"/>
                </a:cubicBezTo>
                <a:cubicBezTo>
                  <a:pt x="702031" y="454685"/>
                  <a:pt x="789585" y="428625"/>
                  <a:pt x="859993" y="403936"/>
                </a:cubicBezTo>
                <a:lnTo>
                  <a:pt x="859993" y="268147"/>
                </a:lnTo>
                <a:lnTo>
                  <a:pt x="635737" y="268147"/>
                </a:lnTo>
                <a:cubicBezTo>
                  <a:pt x="626593" y="268147"/>
                  <a:pt x="618363" y="270662"/>
                  <a:pt x="611048" y="275691"/>
                </a:cubicBezTo>
                <a:lnTo>
                  <a:pt x="593217" y="243459"/>
                </a:lnTo>
                <a:cubicBezTo>
                  <a:pt x="604190" y="244830"/>
                  <a:pt x="615620" y="245516"/>
                  <a:pt x="627507" y="245516"/>
                </a:cubicBezTo>
                <a:lnTo>
                  <a:pt x="997153" y="245516"/>
                </a:lnTo>
                <a:lnTo>
                  <a:pt x="997153" y="165963"/>
                </a:lnTo>
                <a:lnTo>
                  <a:pt x="731749" y="165963"/>
                </a:lnTo>
                <a:cubicBezTo>
                  <a:pt x="722148" y="165963"/>
                  <a:pt x="713232" y="168706"/>
                  <a:pt x="705003" y="174193"/>
                </a:cubicBezTo>
                <a:lnTo>
                  <a:pt x="687172" y="141274"/>
                </a:lnTo>
                <a:cubicBezTo>
                  <a:pt x="698145" y="142646"/>
                  <a:pt x="709575" y="143332"/>
                  <a:pt x="721462" y="143332"/>
                </a:cubicBezTo>
                <a:lnTo>
                  <a:pt x="997153" y="143332"/>
                </a:lnTo>
                <a:lnTo>
                  <a:pt x="997153" y="67208"/>
                </a:lnTo>
                <a:lnTo>
                  <a:pt x="706374" y="67208"/>
                </a:lnTo>
                <a:cubicBezTo>
                  <a:pt x="696773" y="67208"/>
                  <a:pt x="687858" y="69951"/>
                  <a:pt x="679628" y="75438"/>
                </a:cubicBezTo>
                <a:lnTo>
                  <a:pt x="661797" y="42519"/>
                </a:lnTo>
                <a:cubicBezTo>
                  <a:pt x="672770" y="43891"/>
                  <a:pt x="684200" y="44577"/>
                  <a:pt x="696087" y="44577"/>
                </a:cubicBezTo>
                <a:lnTo>
                  <a:pt x="984123" y="44577"/>
                </a:lnTo>
                <a:cubicBezTo>
                  <a:pt x="995553" y="22631"/>
                  <a:pt x="1002868" y="9715"/>
                  <a:pt x="1006069" y="5829"/>
                </a:cubicBezTo>
                <a:cubicBezTo>
                  <a:pt x="1009269" y="1943"/>
                  <a:pt x="1012698" y="0"/>
                  <a:pt x="1016356" y="0"/>
                </a:cubicBezTo>
                <a:close/>
              </a:path>
            </a:pathLst>
          </a:custGeom>
          <a:solidFill>
            <a:srgbClr val="141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"/>
          </a:p>
        </p:txBody>
      </p:sp>
      <p:cxnSp>
        <p:nvCxnSpPr>
          <p:cNvPr id="12" name="直线连接符 11"/>
          <p:cNvCxnSpPr/>
          <p:nvPr userDrawn="1"/>
        </p:nvCxnSpPr>
        <p:spPr>
          <a:xfrm>
            <a:off x="1493658" y="3325656"/>
            <a:ext cx="317262" cy="0"/>
          </a:xfrm>
          <a:prstGeom prst="line">
            <a:avLst/>
          </a:prstGeom>
          <a:ln w="38100" cap="rnd">
            <a:solidFill>
              <a:srgbClr val="C2C8D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占位符 20"/>
          <p:cNvSpPr>
            <a:spLocks noGrp="1"/>
          </p:cNvSpPr>
          <p:nvPr>
            <p:ph type="body" sz="quarter" idx="10"/>
          </p:nvPr>
        </p:nvSpPr>
        <p:spPr>
          <a:xfrm>
            <a:off x="4697158" y="1521934"/>
            <a:ext cx="3942196" cy="37864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zh-CN" altLang="en-US" sz="1575" b="0" i="0" kern="120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4" name="文本占位符 20"/>
          <p:cNvSpPr>
            <a:spLocks noGrp="1"/>
          </p:cNvSpPr>
          <p:nvPr>
            <p:ph type="body" sz="quarter" idx="11"/>
          </p:nvPr>
        </p:nvSpPr>
        <p:spPr>
          <a:xfrm>
            <a:off x="4697158" y="2250568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0" i="0" kern="1200" dirty="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20"/>
          <p:cNvSpPr>
            <a:spLocks noGrp="1"/>
          </p:cNvSpPr>
          <p:nvPr>
            <p:ph type="body" sz="quarter" idx="12"/>
          </p:nvPr>
        </p:nvSpPr>
        <p:spPr>
          <a:xfrm>
            <a:off x="4697158" y="3045248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0" i="0" kern="1200" dirty="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3个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15"/>
          <p:cNvCxnSpPr>
            <a:cxnSpLocks noChangeShapeType="1"/>
          </p:cNvCxnSpPr>
          <p:nvPr userDrawn="1"/>
        </p:nvCxnSpPr>
        <p:spPr bwMode="auto">
          <a:xfrm>
            <a:off x="4176033" y="465597"/>
            <a:ext cx="0" cy="3997143"/>
          </a:xfrm>
          <a:prstGeom prst="line">
            <a:avLst/>
          </a:prstGeom>
          <a:noFill/>
          <a:ln w="6350" algn="ctr">
            <a:gradFill>
              <a:gsLst>
                <a:gs pos="0">
                  <a:srgbClr val="C4C9D4">
                    <a:alpha val="0"/>
                  </a:srgbClr>
                </a:gs>
                <a:gs pos="49000">
                  <a:srgbClr val="858A9E"/>
                </a:gs>
                <a:gs pos="100000">
                  <a:srgbClr val="C3C8D3">
                    <a:alpha val="0"/>
                  </a:srgbClr>
                </a:gs>
              </a:gsLst>
              <a:lin ang="5400000" scaled="1"/>
            </a:gradFill>
            <a:miter lim="800000"/>
          </a:ln>
        </p:spPr>
      </p:cxnSp>
      <p:sp>
        <p:nvSpPr>
          <p:cNvPr id="4" name="任意多边形 3"/>
          <p:cNvSpPr/>
          <p:nvPr userDrawn="1"/>
        </p:nvSpPr>
        <p:spPr>
          <a:xfrm>
            <a:off x="3994899" y="1334072"/>
            <a:ext cx="348139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1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5" name="任意多边形 4"/>
          <p:cNvSpPr/>
          <p:nvPr userDrawn="1"/>
        </p:nvSpPr>
        <p:spPr>
          <a:xfrm>
            <a:off x="3990613" y="1963226"/>
            <a:ext cx="352425" cy="408456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2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6" name="任意多边形 5"/>
          <p:cNvSpPr/>
          <p:nvPr userDrawn="1"/>
        </p:nvSpPr>
        <p:spPr>
          <a:xfrm>
            <a:off x="3995245" y="2592381"/>
            <a:ext cx="352425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3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11" name="任意形状 10"/>
          <p:cNvSpPr/>
          <p:nvPr userDrawn="1"/>
        </p:nvSpPr>
        <p:spPr>
          <a:xfrm>
            <a:off x="1266483" y="1437875"/>
            <a:ext cx="926345" cy="478943"/>
          </a:xfrm>
          <a:custGeom>
            <a:avLst/>
            <a:gdLst>
              <a:gd name="connsiteX0" fmla="*/ 85039 w 1235126"/>
              <a:gd name="connsiteY0" fmla="*/ 392277 h 638479"/>
              <a:gd name="connsiteX1" fmla="*/ 85039 w 1235126"/>
              <a:gd name="connsiteY1" fmla="*/ 517093 h 638479"/>
              <a:gd name="connsiteX2" fmla="*/ 357988 w 1235126"/>
              <a:gd name="connsiteY2" fmla="*/ 517093 h 638479"/>
              <a:gd name="connsiteX3" fmla="*/ 357988 w 1235126"/>
              <a:gd name="connsiteY3" fmla="*/ 392277 h 638479"/>
              <a:gd name="connsiteX4" fmla="*/ 677571 w 1235126"/>
              <a:gd name="connsiteY4" fmla="*/ 293522 h 638479"/>
              <a:gd name="connsiteX5" fmla="*/ 769811 w 1235126"/>
              <a:gd name="connsiteY5" fmla="*/ 313753 h 638479"/>
              <a:gd name="connsiteX6" fmla="*/ 806501 w 1235126"/>
              <a:gd name="connsiteY6" fmla="*/ 368960 h 638479"/>
              <a:gd name="connsiteX7" fmla="*/ 792099 w 1235126"/>
              <a:gd name="connsiteY7" fmla="*/ 402221 h 638479"/>
              <a:gd name="connsiteX8" fmla="*/ 760552 w 1235126"/>
              <a:gd name="connsiteY8" fmla="*/ 416280 h 638479"/>
              <a:gd name="connsiteX9" fmla="*/ 731406 w 1235126"/>
              <a:gd name="connsiteY9" fmla="*/ 404965 h 638479"/>
              <a:gd name="connsiteX10" fmla="*/ 719404 w 1235126"/>
              <a:gd name="connsiteY10" fmla="*/ 371703 h 638479"/>
              <a:gd name="connsiteX11" fmla="*/ 710489 w 1235126"/>
              <a:gd name="connsiteY11" fmla="*/ 327469 h 638479"/>
              <a:gd name="connsiteX12" fmla="*/ 672084 w 1235126"/>
              <a:gd name="connsiteY12" fmla="*/ 301066 h 638479"/>
              <a:gd name="connsiteX13" fmla="*/ 665912 w 1235126"/>
              <a:gd name="connsiteY13" fmla="*/ 295922 h 638479"/>
              <a:gd name="connsiteX14" fmla="*/ 677571 w 1235126"/>
              <a:gd name="connsiteY14" fmla="*/ 293522 h 638479"/>
              <a:gd name="connsiteX15" fmla="*/ 85039 w 1235126"/>
              <a:gd name="connsiteY15" fmla="*/ 240030 h 638479"/>
              <a:gd name="connsiteX16" fmla="*/ 85039 w 1235126"/>
              <a:gd name="connsiteY16" fmla="*/ 369646 h 638479"/>
              <a:gd name="connsiteX17" fmla="*/ 357988 w 1235126"/>
              <a:gd name="connsiteY17" fmla="*/ 369646 h 638479"/>
              <a:gd name="connsiteX18" fmla="*/ 357988 w 1235126"/>
              <a:gd name="connsiteY18" fmla="*/ 240030 h 638479"/>
              <a:gd name="connsiteX19" fmla="*/ 93269 w 1235126"/>
              <a:gd name="connsiteY19" fmla="*/ 90525 h 638479"/>
              <a:gd name="connsiteX20" fmla="*/ 85039 w 1235126"/>
              <a:gd name="connsiteY20" fmla="*/ 98069 h 638479"/>
              <a:gd name="connsiteX21" fmla="*/ 85039 w 1235126"/>
              <a:gd name="connsiteY21" fmla="*/ 217398 h 638479"/>
              <a:gd name="connsiteX22" fmla="*/ 357988 w 1235126"/>
              <a:gd name="connsiteY22" fmla="*/ 217398 h 638479"/>
              <a:gd name="connsiteX23" fmla="*/ 357988 w 1235126"/>
              <a:gd name="connsiteY23" fmla="*/ 90525 h 638479"/>
              <a:gd name="connsiteX24" fmla="*/ 372389 w 1235126"/>
              <a:gd name="connsiteY24" fmla="*/ 25374 h 638479"/>
              <a:gd name="connsiteX25" fmla="*/ 422110 w 1235126"/>
              <a:gd name="connsiteY25" fmla="*/ 49034 h 638479"/>
              <a:gd name="connsiteX26" fmla="*/ 468059 w 1235126"/>
              <a:gd name="connsiteY26" fmla="*/ 79210 h 638479"/>
              <a:gd name="connsiteX27" fmla="*/ 475260 w 1235126"/>
              <a:gd name="connsiteY27" fmla="*/ 90525 h 638479"/>
              <a:gd name="connsiteX28" fmla="*/ 449199 w 1235126"/>
              <a:gd name="connsiteY28" fmla="*/ 110413 h 638479"/>
              <a:gd name="connsiteX29" fmla="*/ 449199 w 1235126"/>
              <a:gd name="connsiteY29" fmla="*/ 510921 h 638479"/>
              <a:gd name="connsiteX30" fmla="*/ 449885 w 1235126"/>
              <a:gd name="connsiteY30" fmla="*/ 554812 h 638479"/>
              <a:gd name="connsiteX31" fmla="*/ 450571 w 1235126"/>
              <a:gd name="connsiteY31" fmla="*/ 578129 h 638479"/>
              <a:gd name="connsiteX32" fmla="*/ 448513 w 1235126"/>
              <a:gd name="connsiteY32" fmla="*/ 585330 h 638479"/>
              <a:gd name="connsiteX33" fmla="*/ 430683 w 1235126"/>
              <a:gd name="connsiteY33" fmla="*/ 595960 h 638479"/>
              <a:gd name="connsiteX34" fmla="*/ 391592 w 1235126"/>
              <a:gd name="connsiteY34" fmla="*/ 606933 h 638479"/>
              <a:gd name="connsiteX35" fmla="*/ 363131 w 1235126"/>
              <a:gd name="connsiteY35" fmla="*/ 611047 h 638479"/>
              <a:gd name="connsiteX36" fmla="*/ 357988 w 1235126"/>
              <a:gd name="connsiteY36" fmla="*/ 599389 h 638479"/>
              <a:gd name="connsiteX37" fmla="*/ 357988 w 1235126"/>
              <a:gd name="connsiteY37" fmla="*/ 539724 h 638479"/>
              <a:gd name="connsiteX38" fmla="*/ 85039 w 1235126"/>
              <a:gd name="connsiteY38" fmla="*/ 539724 h 638479"/>
              <a:gd name="connsiteX39" fmla="*/ 85039 w 1235126"/>
              <a:gd name="connsiteY39" fmla="*/ 591159 h 638479"/>
              <a:gd name="connsiteX40" fmla="*/ 82982 w 1235126"/>
              <a:gd name="connsiteY40" fmla="*/ 599732 h 638479"/>
              <a:gd name="connsiteX41" fmla="*/ 67894 w 1235126"/>
              <a:gd name="connsiteY41" fmla="*/ 606933 h 638479"/>
              <a:gd name="connsiteX42" fmla="*/ 33947 w 1235126"/>
              <a:gd name="connsiteY42" fmla="*/ 615505 h 638479"/>
              <a:gd name="connsiteX43" fmla="*/ 4115 w 1235126"/>
              <a:gd name="connsiteY43" fmla="*/ 619277 h 638479"/>
              <a:gd name="connsiteX44" fmla="*/ 0 w 1235126"/>
              <a:gd name="connsiteY44" fmla="*/ 613791 h 638479"/>
              <a:gd name="connsiteX45" fmla="*/ 1372 w 1235126"/>
              <a:gd name="connsiteY45" fmla="*/ 581558 h 638479"/>
              <a:gd name="connsiteX46" fmla="*/ 2743 w 1235126"/>
              <a:gd name="connsiteY46" fmla="*/ 520522 h 638479"/>
              <a:gd name="connsiteX47" fmla="*/ 2743 w 1235126"/>
              <a:gd name="connsiteY47" fmla="*/ 106299 h 638479"/>
              <a:gd name="connsiteX48" fmla="*/ 1372 w 1235126"/>
              <a:gd name="connsiteY48" fmla="*/ 34975 h 638479"/>
              <a:gd name="connsiteX49" fmla="*/ 88468 w 1235126"/>
              <a:gd name="connsiteY49" fmla="*/ 67894 h 638479"/>
              <a:gd name="connsiteX50" fmla="*/ 340843 w 1235126"/>
              <a:gd name="connsiteY50" fmla="*/ 67894 h 638479"/>
              <a:gd name="connsiteX51" fmla="*/ 359359 w 1235126"/>
              <a:gd name="connsiteY51" fmla="*/ 34290 h 638479"/>
              <a:gd name="connsiteX52" fmla="*/ 372389 w 1235126"/>
              <a:gd name="connsiteY52" fmla="*/ 25374 h 638479"/>
              <a:gd name="connsiteX53" fmla="*/ 1016356 w 1235126"/>
              <a:gd name="connsiteY53" fmla="*/ 0 h 638479"/>
              <a:gd name="connsiteX54" fmla="*/ 1050646 w 1235126"/>
              <a:gd name="connsiteY54" fmla="*/ 16116 h 638479"/>
              <a:gd name="connsiteX55" fmla="*/ 1093851 w 1235126"/>
              <a:gd name="connsiteY55" fmla="*/ 43205 h 638479"/>
              <a:gd name="connsiteX56" fmla="*/ 1108253 w 1235126"/>
              <a:gd name="connsiteY56" fmla="*/ 60350 h 638479"/>
              <a:gd name="connsiteX57" fmla="*/ 1079449 w 1235126"/>
              <a:gd name="connsiteY57" fmla="*/ 78181 h 638479"/>
              <a:gd name="connsiteX58" fmla="*/ 1079449 w 1235126"/>
              <a:gd name="connsiteY58" fmla="*/ 245516 h 638479"/>
              <a:gd name="connsiteX59" fmla="*/ 1098652 w 1235126"/>
              <a:gd name="connsiteY59" fmla="*/ 245516 h 638479"/>
              <a:gd name="connsiteX60" fmla="*/ 1116483 w 1235126"/>
              <a:gd name="connsiteY60" fmla="*/ 211226 h 638479"/>
              <a:gd name="connsiteX61" fmla="*/ 1129513 w 1235126"/>
              <a:gd name="connsiteY61" fmla="*/ 192024 h 638479"/>
              <a:gd name="connsiteX62" fmla="*/ 1137742 w 1235126"/>
              <a:gd name="connsiteY62" fmla="*/ 188595 h 638479"/>
              <a:gd name="connsiteX63" fmla="*/ 1186091 w 1235126"/>
              <a:gd name="connsiteY63" fmla="*/ 219456 h 638479"/>
              <a:gd name="connsiteX64" fmla="*/ 1226211 w 1235126"/>
              <a:gd name="connsiteY64" fmla="*/ 259232 h 638479"/>
              <a:gd name="connsiteX65" fmla="*/ 1213180 w 1235126"/>
              <a:gd name="connsiteY65" fmla="*/ 268147 h 638479"/>
              <a:gd name="connsiteX66" fmla="*/ 953948 w 1235126"/>
              <a:gd name="connsiteY66" fmla="*/ 268147 h 638479"/>
              <a:gd name="connsiteX67" fmla="*/ 949833 w 1235126"/>
              <a:gd name="connsiteY67" fmla="*/ 273634 h 638479"/>
              <a:gd name="connsiteX68" fmla="*/ 1009498 w 1235126"/>
              <a:gd name="connsiteY68" fmla="*/ 394335 h 638479"/>
              <a:gd name="connsiteX69" fmla="*/ 1067791 w 1235126"/>
              <a:gd name="connsiteY69" fmla="*/ 283921 h 638479"/>
              <a:gd name="connsiteX70" fmla="*/ 1132599 w 1235126"/>
              <a:gd name="connsiteY70" fmla="*/ 315468 h 638479"/>
              <a:gd name="connsiteX71" fmla="*/ 1163803 w 1235126"/>
              <a:gd name="connsiteY71" fmla="*/ 335013 h 638479"/>
              <a:gd name="connsiteX72" fmla="*/ 1168603 w 1235126"/>
              <a:gd name="connsiteY72" fmla="*/ 343585 h 638479"/>
              <a:gd name="connsiteX73" fmla="*/ 1151116 w 1235126"/>
              <a:gd name="connsiteY73" fmla="*/ 350101 h 638479"/>
              <a:gd name="connsiteX74" fmla="*/ 1108596 w 1235126"/>
              <a:gd name="connsiteY74" fmla="*/ 363817 h 638479"/>
              <a:gd name="connsiteX75" fmla="*/ 1023900 w 1235126"/>
              <a:gd name="connsiteY75" fmla="*/ 410794 h 638479"/>
              <a:gd name="connsiteX76" fmla="*/ 1095909 w 1235126"/>
              <a:gd name="connsiteY76" fmla="*/ 464629 h 638479"/>
              <a:gd name="connsiteX77" fmla="*/ 1228268 w 1235126"/>
              <a:gd name="connsiteY77" fmla="*/ 511606 h 638479"/>
              <a:gd name="connsiteX78" fmla="*/ 1235126 w 1235126"/>
              <a:gd name="connsiteY78" fmla="*/ 516064 h 638479"/>
              <a:gd name="connsiteX79" fmla="*/ 1227582 w 1235126"/>
              <a:gd name="connsiteY79" fmla="*/ 520522 h 638479"/>
              <a:gd name="connsiteX80" fmla="*/ 1148029 w 1235126"/>
              <a:gd name="connsiteY80" fmla="*/ 593217 h 638479"/>
              <a:gd name="connsiteX81" fmla="*/ 1140486 w 1235126"/>
              <a:gd name="connsiteY81" fmla="*/ 598017 h 638479"/>
              <a:gd name="connsiteX82" fmla="*/ 1077735 w 1235126"/>
              <a:gd name="connsiteY82" fmla="*/ 560298 h 638479"/>
              <a:gd name="connsiteX83" fmla="*/ 992696 w 1235126"/>
              <a:gd name="connsiteY83" fmla="*/ 458800 h 638479"/>
              <a:gd name="connsiteX84" fmla="*/ 944347 w 1235126"/>
              <a:gd name="connsiteY84" fmla="*/ 286664 h 638479"/>
              <a:gd name="connsiteX85" fmla="*/ 944347 w 1235126"/>
              <a:gd name="connsiteY85" fmla="*/ 561670 h 638479"/>
              <a:gd name="connsiteX86" fmla="*/ 933717 w 1235126"/>
              <a:gd name="connsiteY86" fmla="*/ 606590 h 638479"/>
              <a:gd name="connsiteX87" fmla="*/ 896341 w 1235126"/>
              <a:gd name="connsiteY87" fmla="*/ 630250 h 638479"/>
              <a:gd name="connsiteX88" fmla="*/ 847649 w 1235126"/>
              <a:gd name="connsiteY88" fmla="*/ 638479 h 638479"/>
              <a:gd name="connsiteX89" fmla="*/ 833933 w 1235126"/>
              <a:gd name="connsiteY89" fmla="*/ 626821 h 638479"/>
              <a:gd name="connsiteX90" fmla="*/ 821932 w 1235126"/>
              <a:gd name="connsiteY90" fmla="*/ 595617 h 638479"/>
              <a:gd name="connsiteX91" fmla="*/ 801357 w 1235126"/>
              <a:gd name="connsiteY91" fmla="*/ 579843 h 638479"/>
              <a:gd name="connsiteX92" fmla="*/ 755752 w 1235126"/>
              <a:gd name="connsiteY92" fmla="*/ 567156 h 638479"/>
              <a:gd name="connsiteX93" fmla="*/ 748208 w 1235126"/>
              <a:gd name="connsiteY93" fmla="*/ 563727 h 638479"/>
              <a:gd name="connsiteX94" fmla="*/ 766039 w 1235126"/>
              <a:gd name="connsiteY94" fmla="*/ 561670 h 638479"/>
              <a:gd name="connsiteX95" fmla="*/ 841477 w 1235126"/>
              <a:gd name="connsiteY95" fmla="*/ 553440 h 638479"/>
              <a:gd name="connsiteX96" fmla="*/ 859993 w 1235126"/>
              <a:gd name="connsiteY96" fmla="*/ 522579 h 638479"/>
              <a:gd name="connsiteX97" fmla="*/ 859993 w 1235126"/>
              <a:gd name="connsiteY97" fmla="*/ 413537 h 638479"/>
              <a:gd name="connsiteX98" fmla="*/ 732777 w 1235126"/>
              <a:gd name="connsiteY98" fmla="*/ 504063 h 638479"/>
              <a:gd name="connsiteX99" fmla="*/ 659054 w 1235126"/>
              <a:gd name="connsiteY99" fmla="*/ 566470 h 638479"/>
              <a:gd name="connsiteX100" fmla="*/ 651510 w 1235126"/>
              <a:gd name="connsiteY100" fmla="*/ 571957 h 638479"/>
              <a:gd name="connsiteX101" fmla="*/ 646367 w 1235126"/>
              <a:gd name="connsiteY101" fmla="*/ 569214 h 638479"/>
              <a:gd name="connsiteX102" fmla="*/ 628879 w 1235126"/>
              <a:gd name="connsiteY102" fmla="*/ 540753 h 638479"/>
              <a:gd name="connsiteX103" fmla="*/ 597332 w 1235126"/>
              <a:gd name="connsiteY103" fmla="*/ 482117 h 638479"/>
              <a:gd name="connsiteX104" fmla="*/ 859993 w 1235126"/>
              <a:gd name="connsiteY104" fmla="*/ 403936 h 638479"/>
              <a:gd name="connsiteX105" fmla="*/ 859993 w 1235126"/>
              <a:gd name="connsiteY105" fmla="*/ 268147 h 638479"/>
              <a:gd name="connsiteX106" fmla="*/ 635737 w 1235126"/>
              <a:gd name="connsiteY106" fmla="*/ 268147 h 638479"/>
              <a:gd name="connsiteX107" fmla="*/ 611048 w 1235126"/>
              <a:gd name="connsiteY107" fmla="*/ 275691 h 638479"/>
              <a:gd name="connsiteX108" fmla="*/ 593217 w 1235126"/>
              <a:gd name="connsiteY108" fmla="*/ 243459 h 638479"/>
              <a:gd name="connsiteX109" fmla="*/ 627507 w 1235126"/>
              <a:gd name="connsiteY109" fmla="*/ 245516 h 638479"/>
              <a:gd name="connsiteX110" fmla="*/ 997153 w 1235126"/>
              <a:gd name="connsiteY110" fmla="*/ 245516 h 638479"/>
              <a:gd name="connsiteX111" fmla="*/ 997153 w 1235126"/>
              <a:gd name="connsiteY111" fmla="*/ 165963 h 638479"/>
              <a:gd name="connsiteX112" fmla="*/ 731749 w 1235126"/>
              <a:gd name="connsiteY112" fmla="*/ 165963 h 638479"/>
              <a:gd name="connsiteX113" fmla="*/ 705003 w 1235126"/>
              <a:gd name="connsiteY113" fmla="*/ 174193 h 638479"/>
              <a:gd name="connsiteX114" fmla="*/ 687172 w 1235126"/>
              <a:gd name="connsiteY114" fmla="*/ 141274 h 638479"/>
              <a:gd name="connsiteX115" fmla="*/ 721462 w 1235126"/>
              <a:gd name="connsiteY115" fmla="*/ 143332 h 638479"/>
              <a:gd name="connsiteX116" fmla="*/ 997153 w 1235126"/>
              <a:gd name="connsiteY116" fmla="*/ 143332 h 638479"/>
              <a:gd name="connsiteX117" fmla="*/ 997153 w 1235126"/>
              <a:gd name="connsiteY117" fmla="*/ 67208 h 638479"/>
              <a:gd name="connsiteX118" fmla="*/ 706374 w 1235126"/>
              <a:gd name="connsiteY118" fmla="*/ 67208 h 638479"/>
              <a:gd name="connsiteX119" fmla="*/ 679628 w 1235126"/>
              <a:gd name="connsiteY119" fmla="*/ 75438 h 638479"/>
              <a:gd name="connsiteX120" fmla="*/ 661797 w 1235126"/>
              <a:gd name="connsiteY120" fmla="*/ 42519 h 638479"/>
              <a:gd name="connsiteX121" fmla="*/ 696087 w 1235126"/>
              <a:gd name="connsiteY121" fmla="*/ 44577 h 638479"/>
              <a:gd name="connsiteX122" fmla="*/ 984123 w 1235126"/>
              <a:gd name="connsiteY122" fmla="*/ 44577 h 638479"/>
              <a:gd name="connsiteX123" fmla="*/ 1006069 w 1235126"/>
              <a:gd name="connsiteY123" fmla="*/ 5829 h 638479"/>
              <a:gd name="connsiteX124" fmla="*/ 1016356 w 1235126"/>
              <a:gd name="connsiteY124" fmla="*/ 0 h 63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35126" h="638479">
                <a:moveTo>
                  <a:pt x="85039" y="392277"/>
                </a:moveTo>
                <a:lnTo>
                  <a:pt x="85039" y="517093"/>
                </a:lnTo>
                <a:lnTo>
                  <a:pt x="357988" y="517093"/>
                </a:lnTo>
                <a:lnTo>
                  <a:pt x="357988" y="392277"/>
                </a:lnTo>
                <a:close/>
                <a:moveTo>
                  <a:pt x="677571" y="293522"/>
                </a:moveTo>
                <a:cubicBezTo>
                  <a:pt x="714604" y="293522"/>
                  <a:pt x="745350" y="300266"/>
                  <a:pt x="769811" y="313753"/>
                </a:cubicBezTo>
                <a:cubicBezTo>
                  <a:pt x="794271" y="327241"/>
                  <a:pt x="806501" y="345643"/>
                  <a:pt x="806501" y="368960"/>
                </a:cubicBezTo>
                <a:cubicBezTo>
                  <a:pt x="806501" y="381762"/>
                  <a:pt x="801700" y="392849"/>
                  <a:pt x="792099" y="402221"/>
                </a:cubicBezTo>
                <a:cubicBezTo>
                  <a:pt x="782498" y="411594"/>
                  <a:pt x="771982" y="416280"/>
                  <a:pt x="760552" y="416280"/>
                </a:cubicBezTo>
                <a:cubicBezTo>
                  <a:pt x="749122" y="416280"/>
                  <a:pt x="739407" y="412508"/>
                  <a:pt x="731406" y="404965"/>
                </a:cubicBezTo>
                <a:cubicBezTo>
                  <a:pt x="723405" y="397421"/>
                  <a:pt x="719404" y="386334"/>
                  <a:pt x="719404" y="371703"/>
                </a:cubicBezTo>
                <a:cubicBezTo>
                  <a:pt x="719404" y="351586"/>
                  <a:pt x="716433" y="336842"/>
                  <a:pt x="710489" y="327469"/>
                </a:cubicBezTo>
                <a:cubicBezTo>
                  <a:pt x="704545" y="318097"/>
                  <a:pt x="691744" y="309295"/>
                  <a:pt x="672084" y="301066"/>
                </a:cubicBezTo>
                <a:cubicBezTo>
                  <a:pt x="667969" y="299237"/>
                  <a:pt x="665912" y="297523"/>
                  <a:pt x="665912" y="295922"/>
                </a:cubicBezTo>
                <a:cubicBezTo>
                  <a:pt x="665912" y="294322"/>
                  <a:pt x="669798" y="293522"/>
                  <a:pt x="677571" y="293522"/>
                </a:cubicBezTo>
                <a:close/>
                <a:moveTo>
                  <a:pt x="85039" y="240030"/>
                </a:moveTo>
                <a:lnTo>
                  <a:pt x="85039" y="369646"/>
                </a:lnTo>
                <a:lnTo>
                  <a:pt x="357988" y="369646"/>
                </a:lnTo>
                <a:lnTo>
                  <a:pt x="357988" y="240030"/>
                </a:lnTo>
                <a:close/>
                <a:moveTo>
                  <a:pt x="93269" y="90525"/>
                </a:moveTo>
                <a:cubicBezTo>
                  <a:pt x="92354" y="93268"/>
                  <a:pt x="89611" y="95783"/>
                  <a:pt x="85039" y="98069"/>
                </a:cubicBezTo>
                <a:lnTo>
                  <a:pt x="85039" y="217398"/>
                </a:lnTo>
                <a:lnTo>
                  <a:pt x="357988" y="217398"/>
                </a:lnTo>
                <a:lnTo>
                  <a:pt x="357988" y="90525"/>
                </a:lnTo>
                <a:close/>
                <a:moveTo>
                  <a:pt x="372389" y="25374"/>
                </a:moveTo>
                <a:cubicBezTo>
                  <a:pt x="379705" y="25374"/>
                  <a:pt x="396278" y="33261"/>
                  <a:pt x="422110" y="49034"/>
                </a:cubicBezTo>
                <a:cubicBezTo>
                  <a:pt x="447942" y="64808"/>
                  <a:pt x="463258" y="74866"/>
                  <a:pt x="468059" y="79210"/>
                </a:cubicBezTo>
                <a:cubicBezTo>
                  <a:pt x="472859" y="83553"/>
                  <a:pt x="475260" y="87325"/>
                  <a:pt x="475260" y="90525"/>
                </a:cubicBezTo>
                <a:cubicBezTo>
                  <a:pt x="475260" y="96926"/>
                  <a:pt x="466573" y="103555"/>
                  <a:pt x="449199" y="110413"/>
                </a:cubicBezTo>
                <a:lnTo>
                  <a:pt x="449199" y="510921"/>
                </a:lnTo>
                <a:cubicBezTo>
                  <a:pt x="449199" y="531952"/>
                  <a:pt x="449428" y="546582"/>
                  <a:pt x="449885" y="554812"/>
                </a:cubicBezTo>
                <a:lnTo>
                  <a:pt x="450571" y="578129"/>
                </a:lnTo>
                <a:cubicBezTo>
                  <a:pt x="450571" y="580415"/>
                  <a:pt x="449885" y="582815"/>
                  <a:pt x="448513" y="585330"/>
                </a:cubicBezTo>
                <a:cubicBezTo>
                  <a:pt x="447142" y="587845"/>
                  <a:pt x="441198" y="591388"/>
                  <a:pt x="430683" y="595960"/>
                </a:cubicBezTo>
                <a:cubicBezTo>
                  <a:pt x="420167" y="600532"/>
                  <a:pt x="407137" y="604189"/>
                  <a:pt x="391592" y="606933"/>
                </a:cubicBezTo>
                <a:cubicBezTo>
                  <a:pt x="376047" y="609676"/>
                  <a:pt x="366560" y="611047"/>
                  <a:pt x="363131" y="611047"/>
                </a:cubicBezTo>
                <a:cubicBezTo>
                  <a:pt x="359702" y="611047"/>
                  <a:pt x="357988" y="607161"/>
                  <a:pt x="357988" y="599389"/>
                </a:cubicBezTo>
                <a:lnTo>
                  <a:pt x="357988" y="539724"/>
                </a:lnTo>
                <a:lnTo>
                  <a:pt x="85039" y="539724"/>
                </a:lnTo>
                <a:lnTo>
                  <a:pt x="85039" y="591159"/>
                </a:lnTo>
                <a:cubicBezTo>
                  <a:pt x="85039" y="595274"/>
                  <a:pt x="84353" y="598132"/>
                  <a:pt x="82982" y="599732"/>
                </a:cubicBezTo>
                <a:cubicBezTo>
                  <a:pt x="81610" y="601332"/>
                  <a:pt x="76581" y="603732"/>
                  <a:pt x="67894" y="606933"/>
                </a:cubicBezTo>
                <a:cubicBezTo>
                  <a:pt x="59208" y="610133"/>
                  <a:pt x="47892" y="612991"/>
                  <a:pt x="33947" y="615505"/>
                </a:cubicBezTo>
                <a:cubicBezTo>
                  <a:pt x="20003" y="618020"/>
                  <a:pt x="10058" y="619277"/>
                  <a:pt x="4115" y="619277"/>
                </a:cubicBezTo>
                <a:cubicBezTo>
                  <a:pt x="1372" y="619277"/>
                  <a:pt x="0" y="617448"/>
                  <a:pt x="0" y="613791"/>
                </a:cubicBezTo>
                <a:lnTo>
                  <a:pt x="1372" y="581558"/>
                </a:lnTo>
                <a:cubicBezTo>
                  <a:pt x="2286" y="559155"/>
                  <a:pt x="2743" y="538810"/>
                  <a:pt x="2743" y="520522"/>
                </a:cubicBezTo>
                <a:lnTo>
                  <a:pt x="2743" y="106299"/>
                </a:lnTo>
                <a:cubicBezTo>
                  <a:pt x="2743" y="78409"/>
                  <a:pt x="2286" y="54635"/>
                  <a:pt x="1372" y="34975"/>
                </a:cubicBezTo>
                <a:cubicBezTo>
                  <a:pt x="29261" y="41376"/>
                  <a:pt x="58293" y="52349"/>
                  <a:pt x="88468" y="67894"/>
                </a:cubicBezTo>
                <a:lnTo>
                  <a:pt x="340843" y="67894"/>
                </a:lnTo>
                <a:cubicBezTo>
                  <a:pt x="349072" y="51435"/>
                  <a:pt x="355244" y="40233"/>
                  <a:pt x="359359" y="34290"/>
                </a:cubicBezTo>
                <a:cubicBezTo>
                  <a:pt x="363474" y="28346"/>
                  <a:pt x="367817" y="25374"/>
                  <a:pt x="372389" y="25374"/>
                </a:cubicBezTo>
                <a:close/>
                <a:moveTo>
                  <a:pt x="1016356" y="0"/>
                </a:moveTo>
                <a:cubicBezTo>
                  <a:pt x="1020013" y="0"/>
                  <a:pt x="1031443" y="5372"/>
                  <a:pt x="1050646" y="16116"/>
                </a:cubicBezTo>
                <a:cubicBezTo>
                  <a:pt x="1069848" y="26860"/>
                  <a:pt x="1084250" y="35890"/>
                  <a:pt x="1093851" y="43205"/>
                </a:cubicBezTo>
                <a:cubicBezTo>
                  <a:pt x="1103452" y="50520"/>
                  <a:pt x="1108253" y="56235"/>
                  <a:pt x="1108253" y="60350"/>
                </a:cubicBezTo>
                <a:cubicBezTo>
                  <a:pt x="1108253" y="66751"/>
                  <a:pt x="1098652" y="72694"/>
                  <a:pt x="1079449" y="78181"/>
                </a:cubicBezTo>
                <a:lnTo>
                  <a:pt x="1079449" y="245516"/>
                </a:lnTo>
                <a:lnTo>
                  <a:pt x="1098652" y="245516"/>
                </a:lnTo>
                <a:cubicBezTo>
                  <a:pt x="1104138" y="233172"/>
                  <a:pt x="1110082" y="221742"/>
                  <a:pt x="1116483" y="211226"/>
                </a:cubicBezTo>
                <a:cubicBezTo>
                  <a:pt x="1122883" y="200710"/>
                  <a:pt x="1127227" y="194310"/>
                  <a:pt x="1129513" y="192024"/>
                </a:cubicBezTo>
                <a:cubicBezTo>
                  <a:pt x="1131799" y="189738"/>
                  <a:pt x="1134542" y="188595"/>
                  <a:pt x="1137742" y="188595"/>
                </a:cubicBezTo>
                <a:cubicBezTo>
                  <a:pt x="1143229" y="188595"/>
                  <a:pt x="1159345" y="198882"/>
                  <a:pt x="1186091" y="219456"/>
                </a:cubicBezTo>
                <a:cubicBezTo>
                  <a:pt x="1212837" y="240030"/>
                  <a:pt x="1226211" y="253288"/>
                  <a:pt x="1226211" y="259232"/>
                </a:cubicBezTo>
                <a:cubicBezTo>
                  <a:pt x="1226211" y="265176"/>
                  <a:pt x="1221867" y="268147"/>
                  <a:pt x="1213180" y="268147"/>
                </a:cubicBezTo>
                <a:lnTo>
                  <a:pt x="953948" y="268147"/>
                </a:lnTo>
                <a:cubicBezTo>
                  <a:pt x="953491" y="269519"/>
                  <a:pt x="952119" y="271348"/>
                  <a:pt x="949833" y="273634"/>
                </a:cubicBezTo>
                <a:cubicBezTo>
                  <a:pt x="966292" y="323926"/>
                  <a:pt x="986181" y="364159"/>
                  <a:pt x="1009498" y="394335"/>
                </a:cubicBezTo>
                <a:cubicBezTo>
                  <a:pt x="1026871" y="371475"/>
                  <a:pt x="1046302" y="334670"/>
                  <a:pt x="1067791" y="283921"/>
                </a:cubicBezTo>
                <a:cubicBezTo>
                  <a:pt x="1093394" y="294894"/>
                  <a:pt x="1114997" y="305409"/>
                  <a:pt x="1132599" y="315468"/>
                </a:cubicBezTo>
                <a:cubicBezTo>
                  <a:pt x="1150201" y="325526"/>
                  <a:pt x="1160602" y="332041"/>
                  <a:pt x="1163803" y="335013"/>
                </a:cubicBezTo>
                <a:cubicBezTo>
                  <a:pt x="1167003" y="337985"/>
                  <a:pt x="1168603" y="340842"/>
                  <a:pt x="1168603" y="343585"/>
                </a:cubicBezTo>
                <a:cubicBezTo>
                  <a:pt x="1168603" y="346329"/>
                  <a:pt x="1162774" y="348500"/>
                  <a:pt x="1151116" y="350101"/>
                </a:cubicBezTo>
                <a:cubicBezTo>
                  <a:pt x="1139457" y="351701"/>
                  <a:pt x="1125284" y="356273"/>
                  <a:pt x="1108596" y="363817"/>
                </a:cubicBezTo>
                <a:cubicBezTo>
                  <a:pt x="1091908" y="371360"/>
                  <a:pt x="1063676" y="387019"/>
                  <a:pt x="1023900" y="410794"/>
                </a:cubicBezTo>
                <a:cubicBezTo>
                  <a:pt x="1042188" y="430911"/>
                  <a:pt x="1066191" y="448856"/>
                  <a:pt x="1095909" y="464629"/>
                </a:cubicBezTo>
                <a:cubicBezTo>
                  <a:pt x="1125627" y="480403"/>
                  <a:pt x="1169746" y="496062"/>
                  <a:pt x="1228268" y="511606"/>
                </a:cubicBezTo>
                <a:cubicBezTo>
                  <a:pt x="1232840" y="512978"/>
                  <a:pt x="1235126" y="514464"/>
                  <a:pt x="1235126" y="516064"/>
                </a:cubicBezTo>
                <a:cubicBezTo>
                  <a:pt x="1235126" y="517664"/>
                  <a:pt x="1232611" y="519150"/>
                  <a:pt x="1227582" y="520522"/>
                </a:cubicBezTo>
                <a:cubicBezTo>
                  <a:pt x="1197407" y="529209"/>
                  <a:pt x="1170889" y="553440"/>
                  <a:pt x="1148029" y="593217"/>
                </a:cubicBezTo>
                <a:cubicBezTo>
                  <a:pt x="1145743" y="596417"/>
                  <a:pt x="1143229" y="598017"/>
                  <a:pt x="1140486" y="598017"/>
                </a:cubicBezTo>
                <a:cubicBezTo>
                  <a:pt x="1133170" y="598017"/>
                  <a:pt x="1112253" y="585444"/>
                  <a:pt x="1077735" y="560298"/>
                </a:cubicBezTo>
                <a:cubicBezTo>
                  <a:pt x="1043216" y="535152"/>
                  <a:pt x="1014870" y="501319"/>
                  <a:pt x="992696" y="458800"/>
                </a:cubicBezTo>
                <a:cubicBezTo>
                  <a:pt x="970522" y="416280"/>
                  <a:pt x="954405" y="358902"/>
                  <a:pt x="944347" y="286664"/>
                </a:cubicBezTo>
                <a:lnTo>
                  <a:pt x="944347" y="561670"/>
                </a:lnTo>
                <a:cubicBezTo>
                  <a:pt x="944347" y="581329"/>
                  <a:pt x="940803" y="596303"/>
                  <a:pt x="933717" y="606590"/>
                </a:cubicBezTo>
                <a:cubicBezTo>
                  <a:pt x="926630" y="616877"/>
                  <a:pt x="914172" y="624763"/>
                  <a:pt x="896341" y="630250"/>
                </a:cubicBezTo>
                <a:cubicBezTo>
                  <a:pt x="878510" y="635736"/>
                  <a:pt x="862279" y="638479"/>
                  <a:pt x="847649" y="638479"/>
                </a:cubicBezTo>
                <a:cubicBezTo>
                  <a:pt x="840791" y="638479"/>
                  <a:pt x="836219" y="634593"/>
                  <a:pt x="833933" y="626821"/>
                </a:cubicBezTo>
                <a:cubicBezTo>
                  <a:pt x="830275" y="612648"/>
                  <a:pt x="826275" y="602246"/>
                  <a:pt x="821932" y="595617"/>
                </a:cubicBezTo>
                <a:cubicBezTo>
                  <a:pt x="817588" y="588988"/>
                  <a:pt x="810730" y="583730"/>
                  <a:pt x="801357" y="579843"/>
                </a:cubicBezTo>
                <a:cubicBezTo>
                  <a:pt x="791985" y="575957"/>
                  <a:pt x="776783" y="571728"/>
                  <a:pt x="755752" y="567156"/>
                </a:cubicBezTo>
                <a:cubicBezTo>
                  <a:pt x="750723" y="566242"/>
                  <a:pt x="748208" y="565099"/>
                  <a:pt x="748208" y="563727"/>
                </a:cubicBezTo>
                <a:cubicBezTo>
                  <a:pt x="748208" y="562356"/>
                  <a:pt x="754152" y="561670"/>
                  <a:pt x="766039" y="561670"/>
                </a:cubicBezTo>
                <a:cubicBezTo>
                  <a:pt x="803986" y="561670"/>
                  <a:pt x="829132" y="558927"/>
                  <a:pt x="841477" y="553440"/>
                </a:cubicBezTo>
                <a:cubicBezTo>
                  <a:pt x="853821" y="547954"/>
                  <a:pt x="859993" y="537667"/>
                  <a:pt x="859993" y="522579"/>
                </a:cubicBezTo>
                <a:lnTo>
                  <a:pt x="859993" y="413537"/>
                </a:lnTo>
                <a:cubicBezTo>
                  <a:pt x="811530" y="445998"/>
                  <a:pt x="769125" y="476173"/>
                  <a:pt x="732777" y="504063"/>
                </a:cubicBezTo>
                <a:cubicBezTo>
                  <a:pt x="696430" y="531952"/>
                  <a:pt x="671856" y="552754"/>
                  <a:pt x="659054" y="566470"/>
                </a:cubicBezTo>
                <a:cubicBezTo>
                  <a:pt x="655854" y="570128"/>
                  <a:pt x="653339" y="571957"/>
                  <a:pt x="651510" y="571957"/>
                </a:cubicBezTo>
                <a:cubicBezTo>
                  <a:pt x="649681" y="571957"/>
                  <a:pt x="647967" y="571042"/>
                  <a:pt x="646367" y="569214"/>
                </a:cubicBezTo>
                <a:cubicBezTo>
                  <a:pt x="644766" y="567385"/>
                  <a:pt x="638937" y="557898"/>
                  <a:pt x="628879" y="540753"/>
                </a:cubicBezTo>
                <a:cubicBezTo>
                  <a:pt x="618820" y="523608"/>
                  <a:pt x="608305" y="504063"/>
                  <a:pt x="597332" y="482117"/>
                </a:cubicBezTo>
                <a:cubicBezTo>
                  <a:pt x="702031" y="454685"/>
                  <a:pt x="789585" y="428625"/>
                  <a:pt x="859993" y="403936"/>
                </a:cubicBezTo>
                <a:lnTo>
                  <a:pt x="859993" y="268147"/>
                </a:lnTo>
                <a:lnTo>
                  <a:pt x="635737" y="268147"/>
                </a:lnTo>
                <a:cubicBezTo>
                  <a:pt x="626593" y="268147"/>
                  <a:pt x="618363" y="270662"/>
                  <a:pt x="611048" y="275691"/>
                </a:cubicBezTo>
                <a:lnTo>
                  <a:pt x="593217" y="243459"/>
                </a:lnTo>
                <a:cubicBezTo>
                  <a:pt x="604190" y="244830"/>
                  <a:pt x="615620" y="245516"/>
                  <a:pt x="627507" y="245516"/>
                </a:cubicBezTo>
                <a:lnTo>
                  <a:pt x="997153" y="245516"/>
                </a:lnTo>
                <a:lnTo>
                  <a:pt x="997153" y="165963"/>
                </a:lnTo>
                <a:lnTo>
                  <a:pt x="731749" y="165963"/>
                </a:lnTo>
                <a:cubicBezTo>
                  <a:pt x="722148" y="165963"/>
                  <a:pt x="713232" y="168706"/>
                  <a:pt x="705003" y="174193"/>
                </a:cubicBezTo>
                <a:lnTo>
                  <a:pt x="687172" y="141274"/>
                </a:lnTo>
                <a:cubicBezTo>
                  <a:pt x="698145" y="142646"/>
                  <a:pt x="709575" y="143332"/>
                  <a:pt x="721462" y="143332"/>
                </a:cubicBezTo>
                <a:lnTo>
                  <a:pt x="997153" y="143332"/>
                </a:lnTo>
                <a:lnTo>
                  <a:pt x="997153" y="67208"/>
                </a:lnTo>
                <a:lnTo>
                  <a:pt x="706374" y="67208"/>
                </a:lnTo>
                <a:cubicBezTo>
                  <a:pt x="696773" y="67208"/>
                  <a:pt x="687858" y="69951"/>
                  <a:pt x="679628" y="75438"/>
                </a:cubicBezTo>
                <a:lnTo>
                  <a:pt x="661797" y="42519"/>
                </a:lnTo>
                <a:cubicBezTo>
                  <a:pt x="672770" y="43891"/>
                  <a:pt x="684200" y="44577"/>
                  <a:pt x="696087" y="44577"/>
                </a:cubicBezTo>
                <a:lnTo>
                  <a:pt x="984123" y="44577"/>
                </a:lnTo>
                <a:cubicBezTo>
                  <a:pt x="995553" y="22631"/>
                  <a:pt x="1002868" y="9715"/>
                  <a:pt x="1006069" y="5829"/>
                </a:cubicBezTo>
                <a:cubicBezTo>
                  <a:pt x="1009269" y="1943"/>
                  <a:pt x="1012698" y="0"/>
                  <a:pt x="1016356" y="0"/>
                </a:cubicBezTo>
                <a:close/>
              </a:path>
            </a:pathLst>
          </a:custGeom>
          <a:solidFill>
            <a:srgbClr val="141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"/>
          </a:p>
        </p:txBody>
      </p:sp>
      <p:cxnSp>
        <p:nvCxnSpPr>
          <p:cNvPr id="12" name="直线连接符 11"/>
          <p:cNvCxnSpPr/>
          <p:nvPr userDrawn="1"/>
        </p:nvCxnSpPr>
        <p:spPr>
          <a:xfrm>
            <a:off x="1313715" y="3490463"/>
            <a:ext cx="317262" cy="0"/>
          </a:xfrm>
          <a:prstGeom prst="line">
            <a:avLst/>
          </a:prstGeom>
          <a:ln w="38100" cap="rnd">
            <a:solidFill>
              <a:srgbClr val="C2C8D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任意多边形 5"/>
          <p:cNvSpPr/>
          <p:nvPr userDrawn="1"/>
        </p:nvSpPr>
        <p:spPr>
          <a:xfrm>
            <a:off x="3990613" y="3221535"/>
            <a:ext cx="352425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4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0"/>
          </p:nvPr>
        </p:nvSpPr>
        <p:spPr>
          <a:xfrm>
            <a:off x="4517994" y="1342027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0" i="0" kern="1200" dirty="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22" name="文本占位符 20"/>
          <p:cNvSpPr>
            <a:spLocks noGrp="1"/>
          </p:cNvSpPr>
          <p:nvPr>
            <p:ph type="body" sz="quarter" idx="11"/>
          </p:nvPr>
        </p:nvSpPr>
        <p:spPr>
          <a:xfrm>
            <a:off x="4517994" y="1963226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0" i="0" kern="1200" dirty="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23" name="文本占位符 20"/>
          <p:cNvSpPr>
            <a:spLocks noGrp="1"/>
          </p:cNvSpPr>
          <p:nvPr>
            <p:ph type="body" sz="quarter" idx="12"/>
          </p:nvPr>
        </p:nvSpPr>
        <p:spPr>
          <a:xfrm>
            <a:off x="4517994" y="2592381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0" i="0" kern="1200" dirty="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24" name="文本占位符 20"/>
          <p:cNvSpPr>
            <a:spLocks noGrp="1"/>
          </p:cNvSpPr>
          <p:nvPr>
            <p:ph type="body" sz="quarter" idx="13"/>
          </p:nvPr>
        </p:nvSpPr>
        <p:spPr>
          <a:xfrm>
            <a:off x="4517994" y="3221535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0" i="0" kern="1200" dirty="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266483" y="2032045"/>
            <a:ext cx="925534" cy="127020"/>
          </a:xfrm>
          <a:custGeom>
            <a:avLst/>
            <a:gdLst>
              <a:gd name="connsiteX0" fmla="*/ 240059 w 1234045"/>
              <a:gd name="connsiteY0" fmla="*/ 18641 h 169330"/>
              <a:gd name="connsiteX1" fmla="*/ 200490 w 1234045"/>
              <a:gd name="connsiteY1" fmla="*/ 34436 h 169330"/>
              <a:gd name="connsiteX2" fmla="*/ 183914 w 1234045"/>
              <a:gd name="connsiteY2" fmla="*/ 87177 h 169330"/>
              <a:gd name="connsiteX3" fmla="*/ 199820 w 1234045"/>
              <a:gd name="connsiteY3" fmla="*/ 133778 h 169330"/>
              <a:gd name="connsiteX4" fmla="*/ 239724 w 1234045"/>
              <a:gd name="connsiteY4" fmla="*/ 150801 h 169330"/>
              <a:gd name="connsiteX5" fmla="*/ 279964 w 1234045"/>
              <a:gd name="connsiteY5" fmla="*/ 133611 h 169330"/>
              <a:gd name="connsiteX6" fmla="*/ 295758 w 1234045"/>
              <a:gd name="connsiteY6" fmla="*/ 84832 h 169330"/>
              <a:gd name="connsiteX7" fmla="*/ 289005 w 1234045"/>
              <a:gd name="connsiteY7" fmla="*/ 49951 h 169330"/>
              <a:gd name="connsiteX8" fmla="*/ 269248 w 1234045"/>
              <a:gd name="connsiteY8" fmla="*/ 26845 h 169330"/>
              <a:gd name="connsiteX9" fmla="*/ 240059 w 1234045"/>
              <a:gd name="connsiteY9" fmla="*/ 18641 h 169330"/>
              <a:gd name="connsiteX10" fmla="*/ 955997 w 1234045"/>
              <a:gd name="connsiteY10" fmla="*/ 2903 h 169330"/>
              <a:gd name="connsiteX11" fmla="*/ 1085701 w 1234045"/>
              <a:gd name="connsiteY11" fmla="*/ 2903 h 169330"/>
              <a:gd name="connsiteX12" fmla="*/ 1085701 w 1234045"/>
              <a:gd name="connsiteY12" fmla="*/ 22213 h 169330"/>
              <a:gd name="connsiteX13" fmla="*/ 1031564 w 1234045"/>
              <a:gd name="connsiteY13" fmla="*/ 22213 h 169330"/>
              <a:gd name="connsiteX14" fmla="*/ 1031564 w 1234045"/>
              <a:gd name="connsiteY14" fmla="*/ 166539 h 169330"/>
              <a:gd name="connsiteX15" fmla="*/ 1009910 w 1234045"/>
              <a:gd name="connsiteY15" fmla="*/ 166539 h 169330"/>
              <a:gd name="connsiteX16" fmla="*/ 1009910 w 1234045"/>
              <a:gd name="connsiteY16" fmla="*/ 22213 h 169330"/>
              <a:gd name="connsiteX17" fmla="*/ 955997 w 1234045"/>
              <a:gd name="connsiteY17" fmla="*/ 22213 h 169330"/>
              <a:gd name="connsiteX18" fmla="*/ 806127 w 1234045"/>
              <a:gd name="connsiteY18" fmla="*/ 2903 h 169330"/>
              <a:gd name="connsiteX19" fmla="*/ 828340 w 1234045"/>
              <a:gd name="connsiteY19" fmla="*/ 2903 h 169330"/>
              <a:gd name="connsiteX20" fmla="*/ 914288 w 1234045"/>
              <a:gd name="connsiteY20" fmla="*/ 131378 h 169330"/>
              <a:gd name="connsiteX21" fmla="*/ 914288 w 1234045"/>
              <a:gd name="connsiteY21" fmla="*/ 2903 h 169330"/>
              <a:gd name="connsiteX22" fmla="*/ 935049 w 1234045"/>
              <a:gd name="connsiteY22" fmla="*/ 2903 h 169330"/>
              <a:gd name="connsiteX23" fmla="*/ 935049 w 1234045"/>
              <a:gd name="connsiteY23" fmla="*/ 166539 h 169330"/>
              <a:gd name="connsiteX24" fmla="*/ 912837 w 1234045"/>
              <a:gd name="connsiteY24" fmla="*/ 166539 h 169330"/>
              <a:gd name="connsiteX25" fmla="*/ 826889 w 1234045"/>
              <a:gd name="connsiteY25" fmla="*/ 37952 h 169330"/>
              <a:gd name="connsiteX26" fmla="*/ 826889 w 1234045"/>
              <a:gd name="connsiteY26" fmla="*/ 166539 h 169330"/>
              <a:gd name="connsiteX27" fmla="*/ 806127 w 1234045"/>
              <a:gd name="connsiteY27" fmla="*/ 166539 h 169330"/>
              <a:gd name="connsiteX28" fmla="*/ 654398 w 1234045"/>
              <a:gd name="connsiteY28" fmla="*/ 2903 h 169330"/>
              <a:gd name="connsiteX29" fmla="*/ 772716 w 1234045"/>
              <a:gd name="connsiteY29" fmla="*/ 2903 h 169330"/>
              <a:gd name="connsiteX30" fmla="*/ 772716 w 1234045"/>
              <a:gd name="connsiteY30" fmla="*/ 22213 h 169330"/>
              <a:gd name="connsiteX31" fmla="*/ 676052 w 1234045"/>
              <a:gd name="connsiteY31" fmla="*/ 22213 h 169330"/>
              <a:gd name="connsiteX32" fmla="*/ 676052 w 1234045"/>
              <a:gd name="connsiteY32" fmla="*/ 72331 h 169330"/>
              <a:gd name="connsiteX33" fmla="*/ 766577 w 1234045"/>
              <a:gd name="connsiteY33" fmla="*/ 72331 h 169330"/>
              <a:gd name="connsiteX34" fmla="*/ 766577 w 1234045"/>
              <a:gd name="connsiteY34" fmla="*/ 91530 h 169330"/>
              <a:gd name="connsiteX35" fmla="*/ 676052 w 1234045"/>
              <a:gd name="connsiteY35" fmla="*/ 91530 h 169330"/>
              <a:gd name="connsiteX36" fmla="*/ 676052 w 1234045"/>
              <a:gd name="connsiteY36" fmla="*/ 147229 h 169330"/>
              <a:gd name="connsiteX37" fmla="*/ 776511 w 1234045"/>
              <a:gd name="connsiteY37" fmla="*/ 147229 h 169330"/>
              <a:gd name="connsiteX38" fmla="*/ 776511 w 1234045"/>
              <a:gd name="connsiteY38" fmla="*/ 166539 h 169330"/>
              <a:gd name="connsiteX39" fmla="*/ 654398 w 1234045"/>
              <a:gd name="connsiteY39" fmla="*/ 166539 h 169330"/>
              <a:gd name="connsiteX40" fmla="*/ 498797 w 1234045"/>
              <a:gd name="connsiteY40" fmla="*/ 2903 h 169330"/>
              <a:gd name="connsiteX41" fmla="*/ 628501 w 1234045"/>
              <a:gd name="connsiteY41" fmla="*/ 2903 h 169330"/>
              <a:gd name="connsiteX42" fmla="*/ 628501 w 1234045"/>
              <a:gd name="connsiteY42" fmla="*/ 22213 h 169330"/>
              <a:gd name="connsiteX43" fmla="*/ 574365 w 1234045"/>
              <a:gd name="connsiteY43" fmla="*/ 22213 h 169330"/>
              <a:gd name="connsiteX44" fmla="*/ 574365 w 1234045"/>
              <a:gd name="connsiteY44" fmla="*/ 166539 h 169330"/>
              <a:gd name="connsiteX45" fmla="*/ 552710 w 1234045"/>
              <a:gd name="connsiteY45" fmla="*/ 166539 h 169330"/>
              <a:gd name="connsiteX46" fmla="*/ 552710 w 1234045"/>
              <a:gd name="connsiteY46" fmla="*/ 22213 h 169330"/>
              <a:gd name="connsiteX47" fmla="*/ 498797 w 1234045"/>
              <a:gd name="connsiteY47" fmla="*/ 22213 h 169330"/>
              <a:gd name="connsiteX48" fmla="*/ 348927 w 1234045"/>
              <a:gd name="connsiteY48" fmla="*/ 2903 h 169330"/>
              <a:gd name="connsiteX49" fmla="*/ 371140 w 1234045"/>
              <a:gd name="connsiteY49" fmla="*/ 2903 h 169330"/>
              <a:gd name="connsiteX50" fmla="*/ 457088 w 1234045"/>
              <a:gd name="connsiteY50" fmla="*/ 131378 h 169330"/>
              <a:gd name="connsiteX51" fmla="*/ 457088 w 1234045"/>
              <a:gd name="connsiteY51" fmla="*/ 2903 h 169330"/>
              <a:gd name="connsiteX52" fmla="*/ 477849 w 1234045"/>
              <a:gd name="connsiteY52" fmla="*/ 2903 h 169330"/>
              <a:gd name="connsiteX53" fmla="*/ 477849 w 1234045"/>
              <a:gd name="connsiteY53" fmla="*/ 166539 h 169330"/>
              <a:gd name="connsiteX54" fmla="*/ 455637 w 1234045"/>
              <a:gd name="connsiteY54" fmla="*/ 166539 h 169330"/>
              <a:gd name="connsiteX55" fmla="*/ 369689 w 1234045"/>
              <a:gd name="connsiteY55" fmla="*/ 37952 h 169330"/>
              <a:gd name="connsiteX56" fmla="*/ 369689 w 1234045"/>
              <a:gd name="connsiteY56" fmla="*/ 166539 h 169330"/>
              <a:gd name="connsiteX57" fmla="*/ 348927 w 1234045"/>
              <a:gd name="connsiteY57" fmla="*/ 166539 h 169330"/>
              <a:gd name="connsiteX58" fmla="*/ 1167631 w 1234045"/>
              <a:gd name="connsiteY58" fmla="*/ 112 h 169330"/>
              <a:gd name="connsiteX59" fmla="*/ 1199722 w 1234045"/>
              <a:gd name="connsiteY59" fmla="*/ 5972 h 169330"/>
              <a:gd name="connsiteX60" fmla="*/ 1221097 w 1234045"/>
              <a:gd name="connsiteY60" fmla="*/ 23218 h 169330"/>
              <a:gd name="connsiteX61" fmla="*/ 1229134 w 1234045"/>
              <a:gd name="connsiteY61" fmla="*/ 49002 h 169330"/>
              <a:gd name="connsiteX62" fmla="*/ 1208372 w 1234045"/>
              <a:gd name="connsiteY62" fmla="*/ 50565 h 169330"/>
              <a:gd name="connsiteX63" fmla="*/ 1197043 w 1234045"/>
              <a:gd name="connsiteY63" fmla="*/ 27124 h 169330"/>
              <a:gd name="connsiteX64" fmla="*/ 1168524 w 1234045"/>
              <a:gd name="connsiteY64" fmla="*/ 19199 h 169330"/>
              <a:gd name="connsiteX65" fmla="*/ 1139893 w 1234045"/>
              <a:gd name="connsiteY65" fmla="*/ 26399 h 169330"/>
              <a:gd name="connsiteX66" fmla="*/ 1130907 w 1234045"/>
              <a:gd name="connsiteY66" fmla="*/ 43756 h 169330"/>
              <a:gd name="connsiteX67" fmla="*/ 1137270 w 1234045"/>
              <a:gd name="connsiteY67" fmla="*/ 58267 h 169330"/>
              <a:gd name="connsiteX68" fmla="*/ 1169919 w 1234045"/>
              <a:gd name="connsiteY68" fmla="*/ 69931 h 169330"/>
              <a:gd name="connsiteX69" fmla="*/ 1206140 w 1234045"/>
              <a:gd name="connsiteY69" fmla="*/ 80368 h 169330"/>
              <a:gd name="connsiteX70" fmla="*/ 1227236 w 1234045"/>
              <a:gd name="connsiteY70" fmla="*/ 97055 h 169330"/>
              <a:gd name="connsiteX71" fmla="*/ 1234045 w 1234045"/>
              <a:gd name="connsiteY71" fmla="*/ 120328 h 169330"/>
              <a:gd name="connsiteX72" fmla="*/ 1226567 w 1234045"/>
              <a:gd name="connsiteY72" fmla="*/ 144940 h 169330"/>
              <a:gd name="connsiteX73" fmla="*/ 1205080 w 1234045"/>
              <a:gd name="connsiteY73" fmla="*/ 162911 h 169330"/>
              <a:gd name="connsiteX74" fmla="*/ 1173547 w 1234045"/>
              <a:gd name="connsiteY74" fmla="*/ 169330 h 169330"/>
              <a:gd name="connsiteX75" fmla="*/ 1136321 w 1234045"/>
              <a:gd name="connsiteY75" fmla="*/ 162856 h 169330"/>
              <a:gd name="connsiteX76" fmla="*/ 1112769 w 1234045"/>
              <a:gd name="connsiteY76" fmla="*/ 143378 h 169330"/>
              <a:gd name="connsiteX77" fmla="*/ 1103783 w 1234045"/>
              <a:gd name="connsiteY77" fmla="*/ 113966 h 169330"/>
              <a:gd name="connsiteX78" fmla="*/ 1124210 w 1234045"/>
              <a:gd name="connsiteY78" fmla="*/ 112180 h 169330"/>
              <a:gd name="connsiteX79" fmla="*/ 1130963 w 1234045"/>
              <a:gd name="connsiteY79" fmla="*/ 132327 h 169330"/>
              <a:gd name="connsiteX80" fmla="*/ 1147427 w 1234045"/>
              <a:gd name="connsiteY80" fmla="*/ 145052 h 169330"/>
              <a:gd name="connsiteX81" fmla="*/ 1172542 w 1234045"/>
              <a:gd name="connsiteY81" fmla="*/ 149908 h 169330"/>
              <a:gd name="connsiteX82" fmla="*/ 1194420 w 1234045"/>
              <a:gd name="connsiteY82" fmla="*/ 146224 h 169330"/>
              <a:gd name="connsiteX83" fmla="*/ 1208540 w 1234045"/>
              <a:gd name="connsiteY83" fmla="*/ 136122 h 169330"/>
              <a:gd name="connsiteX84" fmla="*/ 1213172 w 1234045"/>
              <a:gd name="connsiteY84" fmla="*/ 122114 h 169330"/>
              <a:gd name="connsiteX85" fmla="*/ 1208707 w 1234045"/>
              <a:gd name="connsiteY85" fmla="*/ 108664 h 169330"/>
              <a:gd name="connsiteX86" fmla="*/ 1193973 w 1234045"/>
              <a:gd name="connsiteY86" fmla="*/ 99008 h 169330"/>
              <a:gd name="connsiteX87" fmla="*/ 1164840 w 1234045"/>
              <a:gd name="connsiteY87" fmla="*/ 91027 h 169330"/>
              <a:gd name="connsiteX88" fmla="*/ 1133251 w 1234045"/>
              <a:gd name="connsiteY88" fmla="*/ 80814 h 169330"/>
              <a:gd name="connsiteX89" fmla="*/ 1115783 w 1234045"/>
              <a:gd name="connsiteY89" fmla="*/ 65578 h 169330"/>
              <a:gd name="connsiteX90" fmla="*/ 1110034 w 1234045"/>
              <a:gd name="connsiteY90" fmla="*/ 45207 h 169330"/>
              <a:gd name="connsiteX91" fmla="*/ 1117066 w 1234045"/>
              <a:gd name="connsiteY91" fmla="*/ 22046 h 169330"/>
              <a:gd name="connsiteX92" fmla="*/ 1137605 w 1234045"/>
              <a:gd name="connsiteY92" fmla="*/ 5693 h 169330"/>
              <a:gd name="connsiteX93" fmla="*/ 1167631 w 1234045"/>
              <a:gd name="connsiteY93" fmla="*/ 112 h 169330"/>
              <a:gd name="connsiteX94" fmla="*/ 77242 w 1234045"/>
              <a:gd name="connsiteY94" fmla="*/ 112 h 169330"/>
              <a:gd name="connsiteX95" fmla="*/ 118542 w 1234045"/>
              <a:gd name="connsiteY95" fmla="*/ 12614 h 169330"/>
              <a:gd name="connsiteX96" fmla="*/ 141871 w 1234045"/>
              <a:gd name="connsiteY96" fmla="*/ 47774 h 169330"/>
              <a:gd name="connsiteX97" fmla="*/ 120551 w 1234045"/>
              <a:gd name="connsiteY97" fmla="*/ 52797 h 169330"/>
              <a:gd name="connsiteX98" fmla="*/ 104031 w 1234045"/>
              <a:gd name="connsiteY98" fmla="*/ 26790 h 169330"/>
              <a:gd name="connsiteX99" fmla="*/ 76796 w 1234045"/>
              <a:gd name="connsiteY99" fmla="*/ 18641 h 169330"/>
              <a:gd name="connsiteX100" fmla="*/ 45263 w 1234045"/>
              <a:gd name="connsiteY100" fmla="*/ 27682 h 169330"/>
              <a:gd name="connsiteX101" fmla="*/ 27459 w 1234045"/>
              <a:gd name="connsiteY101" fmla="*/ 51960 h 169330"/>
              <a:gd name="connsiteX102" fmla="*/ 22325 w 1234045"/>
              <a:gd name="connsiteY102" fmla="*/ 83381 h 169330"/>
              <a:gd name="connsiteX103" fmla="*/ 28408 w 1234045"/>
              <a:gd name="connsiteY103" fmla="*/ 119826 h 169330"/>
              <a:gd name="connsiteX104" fmla="*/ 47328 w 1234045"/>
              <a:gd name="connsiteY104" fmla="*/ 143099 h 169330"/>
              <a:gd name="connsiteX105" fmla="*/ 75121 w 1234045"/>
              <a:gd name="connsiteY105" fmla="*/ 150801 h 169330"/>
              <a:gd name="connsiteX106" fmla="*/ 105929 w 1234045"/>
              <a:gd name="connsiteY106" fmla="*/ 140308 h 169330"/>
              <a:gd name="connsiteX107" fmla="*/ 123007 w 1234045"/>
              <a:gd name="connsiteY107" fmla="*/ 109166 h 169330"/>
              <a:gd name="connsiteX108" fmla="*/ 144661 w 1234045"/>
              <a:gd name="connsiteY108" fmla="*/ 114635 h 169330"/>
              <a:gd name="connsiteX109" fmla="*/ 120161 w 1234045"/>
              <a:gd name="connsiteY109" fmla="*/ 155321 h 169330"/>
              <a:gd name="connsiteX110" fmla="*/ 76907 w 1234045"/>
              <a:gd name="connsiteY110" fmla="*/ 169330 h 169330"/>
              <a:gd name="connsiteX111" fmla="*/ 33877 w 1234045"/>
              <a:gd name="connsiteY111" fmla="*/ 158558 h 169330"/>
              <a:gd name="connsiteX112" fmla="*/ 8651 w 1234045"/>
              <a:gd name="connsiteY112" fmla="*/ 127360 h 169330"/>
              <a:gd name="connsiteX113" fmla="*/ 0 w 1234045"/>
              <a:gd name="connsiteY113" fmla="*/ 83493 h 169330"/>
              <a:gd name="connsiteX114" fmla="*/ 9767 w 1234045"/>
              <a:gd name="connsiteY114" fmla="*/ 38900 h 169330"/>
              <a:gd name="connsiteX115" fmla="*/ 37561 w 1234045"/>
              <a:gd name="connsiteY115" fmla="*/ 9991 h 169330"/>
              <a:gd name="connsiteX116" fmla="*/ 77242 w 1234045"/>
              <a:gd name="connsiteY116" fmla="*/ 112 h 169330"/>
              <a:gd name="connsiteX117" fmla="*/ 239948 w 1234045"/>
              <a:gd name="connsiteY117" fmla="*/ 0 h 169330"/>
              <a:gd name="connsiteX118" fmla="*/ 280801 w 1234045"/>
              <a:gd name="connsiteY118" fmla="*/ 10828 h 169330"/>
              <a:gd name="connsiteX119" fmla="*/ 308539 w 1234045"/>
              <a:gd name="connsiteY119" fmla="*/ 41021 h 169330"/>
              <a:gd name="connsiteX120" fmla="*/ 318082 w 1234045"/>
              <a:gd name="connsiteY120" fmla="*/ 84944 h 169330"/>
              <a:gd name="connsiteX121" fmla="*/ 308036 w 1234045"/>
              <a:gd name="connsiteY121" fmla="*/ 129481 h 169330"/>
              <a:gd name="connsiteX122" fmla="*/ 279573 w 1234045"/>
              <a:gd name="connsiteY122" fmla="*/ 159228 h 169330"/>
              <a:gd name="connsiteX123" fmla="*/ 239836 w 1234045"/>
              <a:gd name="connsiteY123" fmla="*/ 169330 h 169330"/>
              <a:gd name="connsiteX124" fmla="*/ 198536 w 1234045"/>
              <a:gd name="connsiteY124" fmla="*/ 158168 h 169330"/>
              <a:gd name="connsiteX125" fmla="*/ 170966 w 1234045"/>
              <a:gd name="connsiteY125" fmla="*/ 127695 h 169330"/>
              <a:gd name="connsiteX126" fmla="*/ 161590 w 1234045"/>
              <a:gd name="connsiteY126" fmla="*/ 86842 h 169330"/>
              <a:gd name="connsiteX127" fmla="*/ 183467 w 1234045"/>
              <a:gd name="connsiteY127" fmla="*/ 23050 h 169330"/>
              <a:gd name="connsiteX128" fmla="*/ 239948 w 1234045"/>
              <a:gd name="connsiteY128" fmla="*/ 0 h 169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1234045" h="169330">
                <a:moveTo>
                  <a:pt x="240059" y="18641"/>
                </a:moveTo>
                <a:cubicBezTo>
                  <a:pt x="224730" y="18641"/>
                  <a:pt x="211540" y="23906"/>
                  <a:pt x="200490" y="34436"/>
                </a:cubicBezTo>
                <a:cubicBezTo>
                  <a:pt x="189439" y="44965"/>
                  <a:pt x="183914" y="62545"/>
                  <a:pt x="183914" y="87177"/>
                </a:cubicBezTo>
                <a:cubicBezTo>
                  <a:pt x="183914" y="106896"/>
                  <a:pt x="189216" y="122430"/>
                  <a:pt x="199820" y="133778"/>
                </a:cubicBezTo>
                <a:cubicBezTo>
                  <a:pt x="210424" y="145126"/>
                  <a:pt x="223725" y="150801"/>
                  <a:pt x="239724" y="150801"/>
                </a:cubicBezTo>
                <a:cubicBezTo>
                  <a:pt x="256021" y="150801"/>
                  <a:pt x="269434" y="145071"/>
                  <a:pt x="279964" y="133611"/>
                </a:cubicBezTo>
                <a:cubicBezTo>
                  <a:pt x="290493" y="122151"/>
                  <a:pt x="295758" y="105892"/>
                  <a:pt x="295758" y="84832"/>
                </a:cubicBezTo>
                <a:cubicBezTo>
                  <a:pt x="295758" y="71512"/>
                  <a:pt x="293507" y="59885"/>
                  <a:pt x="289005" y="49951"/>
                </a:cubicBezTo>
                <a:cubicBezTo>
                  <a:pt x="284503" y="40017"/>
                  <a:pt x="277917" y="32315"/>
                  <a:pt x="269248" y="26845"/>
                </a:cubicBezTo>
                <a:cubicBezTo>
                  <a:pt x="260579" y="21376"/>
                  <a:pt x="250849" y="18641"/>
                  <a:pt x="240059" y="18641"/>
                </a:cubicBezTo>
                <a:close/>
                <a:moveTo>
                  <a:pt x="955997" y="2903"/>
                </a:moveTo>
                <a:lnTo>
                  <a:pt x="1085701" y="2903"/>
                </a:lnTo>
                <a:lnTo>
                  <a:pt x="1085701" y="22213"/>
                </a:lnTo>
                <a:lnTo>
                  <a:pt x="1031564" y="22213"/>
                </a:lnTo>
                <a:lnTo>
                  <a:pt x="1031564" y="166539"/>
                </a:lnTo>
                <a:lnTo>
                  <a:pt x="1009910" y="166539"/>
                </a:lnTo>
                <a:lnTo>
                  <a:pt x="1009910" y="22213"/>
                </a:lnTo>
                <a:lnTo>
                  <a:pt x="955997" y="22213"/>
                </a:lnTo>
                <a:close/>
                <a:moveTo>
                  <a:pt x="806127" y="2903"/>
                </a:moveTo>
                <a:lnTo>
                  <a:pt x="828340" y="2903"/>
                </a:lnTo>
                <a:lnTo>
                  <a:pt x="914288" y="131378"/>
                </a:lnTo>
                <a:lnTo>
                  <a:pt x="914288" y="2903"/>
                </a:lnTo>
                <a:lnTo>
                  <a:pt x="935049" y="2903"/>
                </a:lnTo>
                <a:lnTo>
                  <a:pt x="935049" y="166539"/>
                </a:lnTo>
                <a:lnTo>
                  <a:pt x="912837" y="166539"/>
                </a:lnTo>
                <a:lnTo>
                  <a:pt x="826889" y="37952"/>
                </a:lnTo>
                <a:lnTo>
                  <a:pt x="826889" y="166539"/>
                </a:lnTo>
                <a:lnTo>
                  <a:pt x="806127" y="166539"/>
                </a:lnTo>
                <a:close/>
                <a:moveTo>
                  <a:pt x="654398" y="2903"/>
                </a:moveTo>
                <a:lnTo>
                  <a:pt x="772716" y="2903"/>
                </a:lnTo>
                <a:lnTo>
                  <a:pt x="772716" y="22213"/>
                </a:lnTo>
                <a:lnTo>
                  <a:pt x="676052" y="22213"/>
                </a:lnTo>
                <a:lnTo>
                  <a:pt x="676052" y="72331"/>
                </a:lnTo>
                <a:lnTo>
                  <a:pt x="766577" y="72331"/>
                </a:lnTo>
                <a:lnTo>
                  <a:pt x="766577" y="91530"/>
                </a:lnTo>
                <a:lnTo>
                  <a:pt x="676052" y="91530"/>
                </a:lnTo>
                <a:lnTo>
                  <a:pt x="676052" y="147229"/>
                </a:lnTo>
                <a:lnTo>
                  <a:pt x="776511" y="147229"/>
                </a:lnTo>
                <a:lnTo>
                  <a:pt x="776511" y="166539"/>
                </a:lnTo>
                <a:lnTo>
                  <a:pt x="654398" y="166539"/>
                </a:lnTo>
                <a:close/>
                <a:moveTo>
                  <a:pt x="498797" y="2903"/>
                </a:moveTo>
                <a:lnTo>
                  <a:pt x="628501" y="2903"/>
                </a:lnTo>
                <a:lnTo>
                  <a:pt x="628501" y="22213"/>
                </a:lnTo>
                <a:lnTo>
                  <a:pt x="574365" y="22213"/>
                </a:lnTo>
                <a:lnTo>
                  <a:pt x="574365" y="166539"/>
                </a:lnTo>
                <a:lnTo>
                  <a:pt x="552710" y="166539"/>
                </a:lnTo>
                <a:lnTo>
                  <a:pt x="552710" y="22213"/>
                </a:lnTo>
                <a:lnTo>
                  <a:pt x="498797" y="22213"/>
                </a:lnTo>
                <a:close/>
                <a:moveTo>
                  <a:pt x="348927" y="2903"/>
                </a:moveTo>
                <a:lnTo>
                  <a:pt x="371140" y="2903"/>
                </a:lnTo>
                <a:lnTo>
                  <a:pt x="457088" y="131378"/>
                </a:lnTo>
                <a:lnTo>
                  <a:pt x="457088" y="2903"/>
                </a:lnTo>
                <a:lnTo>
                  <a:pt x="477849" y="2903"/>
                </a:lnTo>
                <a:lnTo>
                  <a:pt x="477849" y="166539"/>
                </a:lnTo>
                <a:lnTo>
                  <a:pt x="455637" y="166539"/>
                </a:lnTo>
                <a:lnTo>
                  <a:pt x="369689" y="37952"/>
                </a:lnTo>
                <a:lnTo>
                  <a:pt x="369689" y="166539"/>
                </a:lnTo>
                <a:lnTo>
                  <a:pt x="348927" y="166539"/>
                </a:lnTo>
                <a:close/>
                <a:moveTo>
                  <a:pt x="1167631" y="112"/>
                </a:moveTo>
                <a:cubicBezTo>
                  <a:pt x="1179760" y="112"/>
                  <a:pt x="1190457" y="2065"/>
                  <a:pt x="1199722" y="5972"/>
                </a:cubicBezTo>
                <a:cubicBezTo>
                  <a:pt x="1208986" y="9879"/>
                  <a:pt x="1216111" y="15627"/>
                  <a:pt x="1221097" y="23218"/>
                </a:cubicBezTo>
                <a:cubicBezTo>
                  <a:pt x="1226083" y="30808"/>
                  <a:pt x="1228762" y="39403"/>
                  <a:pt x="1229134" y="49002"/>
                </a:cubicBezTo>
                <a:lnTo>
                  <a:pt x="1208372" y="50565"/>
                </a:lnTo>
                <a:cubicBezTo>
                  <a:pt x="1207256" y="40221"/>
                  <a:pt x="1203480" y="32408"/>
                  <a:pt x="1197043" y="27124"/>
                </a:cubicBezTo>
                <a:cubicBezTo>
                  <a:pt x="1190606" y="21841"/>
                  <a:pt x="1181100" y="19199"/>
                  <a:pt x="1168524" y="19199"/>
                </a:cubicBezTo>
                <a:cubicBezTo>
                  <a:pt x="1155427" y="19199"/>
                  <a:pt x="1145883" y="21599"/>
                  <a:pt x="1139893" y="26399"/>
                </a:cubicBezTo>
                <a:cubicBezTo>
                  <a:pt x="1133902" y="31199"/>
                  <a:pt x="1130907" y="36984"/>
                  <a:pt x="1130907" y="43756"/>
                </a:cubicBezTo>
                <a:cubicBezTo>
                  <a:pt x="1130907" y="49635"/>
                  <a:pt x="1133028" y="54472"/>
                  <a:pt x="1137270" y="58267"/>
                </a:cubicBezTo>
                <a:cubicBezTo>
                  <a:pt x="1141437" y="62062"/>
                  <a:pt x="1152320" y="65950"/>
                  <a:pt x="1169919" y="69931"/>
                </a:cubicBezTo>
                <a:cubicBezTo>
                  <a:pt x="1187518" y="73912"/>
                  <a:pt x="1199591" y="77391"/>
                  <a:pt x="1206140" y="80368"/>
                </a:cubicBezTo>
                <a:cubicBezTo>
                  <a:pt x="1215665" y="84758"/>
                  <a:pt x="1222697" y="90321"/>
                  <a:pt x="1227236" y="97055"/>
                </a:cubicBezTo>
                <a:cubicBezTo>
                  <a:pt x="1231776" y="103789"/>
                  <a:pt x="1234045" y="111547"/>
                  <a:pt x="1234045" y="120328"/>
                </a:cubicBezTo>
                <a:cubicBezTo>
                  <a:pt x="1234045" y="129034"/>
                  <a:pt x="1231552" y="137239"/>
                  <a:pt x="1226567" y="144940"/>
                </a:cubicBezTo>
                <a:cubicBezTo>
                  <a:pt x="1221581" y="152642"/>
                  <a:pt x="1214418" y="158633"/>
                  <a:pt x="1205080" y="162911"/>
                </a:cubicBezTo>
                <a:cubicBezTo>
                  <a:pt x="1195741" y="167190"/>
                  <a:pt x="1185230" y="169330"/>
                  <a:pt x="1173547" y="169330"/>
                </a:cubicBezTo>
                <a:cubicBezTo>
                  <a:pt x="1158738" y="169330"/>
                  <a:pt x="1146330" y="167172"/>
                  <a:pt x="1136321" y="162856"/>
                </a:cubicBezTo>
                <a:cubicBezTo>
                  <a:pt x="1126312" y="158540"/>
                  <a:pt x="1118462" y="152047"/>
                  <a:pt x="1112769" y="143378"/>
                </a:cubicBezTo>
                <a:cubicBezTo>
                  <a:pt x="1107076" y="134709"/>
                  <a:pt x="1104081" y="124904"/>
                  <a:pt x="1103783" y="113966"/>
                </a:cubicBezTo>
                <a:lnTo>
                  <a:pt x="1124210" y="112180"/>
                </a:lnTo>
                <a:cubicBezTo>
                  <a:pt x="1125177" y="120365"/>
                  <a:pt x="1127428" y="127081"/>
                  <a:pt x="1130963" y="132327"/>
                </a:cubicBezTo>
                <a:cubicBezTo>
                  <a:pt x="1134498" y="137573"/>
                  <a:pt x="1139986" y="141815"/>
                  <a:pt x="1147427" y="145052"/>
                </a:cubicBezTo>
                <a:cubicBezTo>
                  <a:pt x="1154869" y="148289"/>
                  <a:pt x="1163240" y="149908"/>
                  <a:pt x="1172542" y="149908"/>
                </a:cubicBezTo>
                <a:cubicBezTo>
                  <a:pt x="1180802" y="149908"/>
                  <a:pt x="1188095" y="148680"/>
                  <a:pt x="1194420" y="146224"/>
                </a:cubicBezTo>
                <a:cubicBezTo>
                  <a:pt x="1200745" y="143768"/>
                  <a:pt x="1205452" y="140401"/>
                  <a:pt x="1208540" y="136122"/>
                </a:cubicBezTo>
                <a:cubicBezTo>
                  <a:pt x="1211628" y="131844"/>
                  <a:pt x="1213172" y="127174"/>
                  <a:pt x="1213172" y="122114"/>
                </a:cubicBezTo>
                <a:cubicBezTo>
                  <a:pt x="1213172" y="116979"/>
                  <a:pt x="1211684" y="112496"/>
                  <a:pt x="1208707" y="108664"/>
                </a:cubicBezTo>
                <a:cubicBezTo>
                  <a:pt x="1205731" y="104831"/>
                  <a:pt x="1200819" y="101613"/>
                  <a:pt x="1193973" y="99008"/>
                </a:cubicBezTo>
                <a:cubicBezTo>
                  <a:pt x="1189583" y="97297"/>
                  <a:pt x="1179872" y="94637"/>
                  <a:pt x="1164840" y="91027"/>
                </a:cubicBezTo>
                <a:cubicBezTo>
                  <a:pt x="1149808" y="87418"/>
                  <a:pt x="1139279" y="84014"/>
                  <a:pt x="1133251" y="80814"/>
                </a:cubicBezTo>
                <a:cubicBezTo>
                  <a:pt x="1125438" y="76721"/>
                  <a:pt x="1119615" y="71643"/>
                  <a:pt x="1115783" y="65578"/>
                </a:cubicBezTo>
                <a:cubicBezTo>
                  <a:pt x="1111950" y="59513"/>
                  <a:pt x="1110034" y="52723"/>
                  <a:pt x="1110034" y="45207"/>
                </a:cubicBezTo>
                <a:cubicBezTo>
                  <a:pt x="1110034" y="36947"/>
                  <a:pt x="1112378" y="29227"/>
                  <a:pt x="1117066" y="22046"/>
                </a:cubicBezTo>
                <a:cubicBezTo>
                  <a:pt x="1121754" y="14865"/>
                  <a:pt x="1128600" y="9414"/>
                  <a:pt x="1137605" y="5693"/>
                </a:cubicBezTo>
                <a:cubicBezTo>
                  <a:pt x="1146609" y="1972"/>
                  <a:pt x="1156617" y="112"/>
                  <a:pt x="1167631" y="112"/>
                </a:cubicBezTo>
                <a:close/>
                <a:moveTo>
                  <a:pt x="77242" y="112"/>
                </a:moveTo>
                <a:cubicBezTo>
                  <a:pt x="93613" y="112"/>
                  <a:pt x="107380" y="4279"/>
                  <a:pt x="118542" y="12614"/>
                </a:cubicBezTo>
                <a:cubicBezTo>
                  <a:pt x="129704" y="20948"/>
                  <a:pt x="137480" y="32668"/>
                  <a:pt x="141871" y="47774"/>
                </a:cubicBezTo>
                <a:lnTo>
                  <a:pt x="120551" y="52797"/>
                </a:lnTo>
                <a:cubicBezTo>
                  <a:pt x="116756" y="40891"/>
                  <a:pt x="111249" y="32222"/>
                  <a:pt x="104031" y="26790"/>
                </a:cubicBezTo>
                <a:cubicBezTo>
                  <a:pt x="96813" y="21357"/>
                  <a:pt x="87735" y="18641"/>
                  <a:pt x="76796" y="18641"/>
                </a:cubicBezTo>
                <a:cubicBezTo>
                  <a:pt x="64220" y="18641"/>
                  <a:pt x="53709" y="21655"/>
                  <a:pt x="45263" y="27682"/>
                </a:cubicBezTo>
                <a:cubicBezTo>
                  <a:pt x="36817" y="33710"/>
                  <a:pt x="30882" y="41803"/>
                  <a:pt x="27459" y="51960"/>
                </a:cubicBezTo>
                <a:cubicBezTo>
                  <a:pt x="24036" y="62118"/>
                  <a:pt x="22325" y="72591"/>
                  <a:pt x="22325" y="83381"/>
                </a:cubicBezTo>
                <a:cubicBezTo>
                  <a:pt x="22325" y="97297"/>
                  <a:pt x="24352" y="109445"/>
                  <a:pt x="28408" y="119826"/>
                </a:cubicBezTo>
                <a:cubicBezTo>
                  <a:pt x="32464" y="130206"/>
                  <a:pt x="38770" y="137964"/>
                  <a:pt x="47328" y="143099"/>
                </a:cubicBezTo>
                <a:cubicBezTo>
                  <a:pt x="55885" y="148233"/>
                  <a:pt x="65150" y="150801"/>
                  <a:pt x="75121" y="150801"/>
                </a:cubicBezTo>
                <a:cubicBezTo>
                  <a:pt x="87251" y="150801"/>
                  <a:pt x="97520" y="147303"/>
                  <a:pt x="105929" y="140308"/>
                </a:cubicBezTo>
                <a:cubicBezTo>
                  <a:pt x="114338" y="133313"/>
                  <a:pt x="120030" y="122932"/>
                  <a:pt x="123007" y="109166"/>
                </a:cubicBezTo>
                <a:lnTo>
                  <a:pt x="144661" y="114635"/>
                </a:lnTo>
                <a:cubicBezTo>
                  <a:pt x="140122" y="132420"/>
                  <a:pt x="131955" y="145982"/>
                  <a:pt x="120161" y="155321"/>
                </a:cubicBezTo>
                <a:cubicBezTo>
                  <a:pt x="108366" y="164660"/>
                  <a:pt x="93948" y="169330"/>
                  <a:pt x="76907" y="169330"/>
                </a:cubicBezTo>
                <a:cubicBezTo>
                  <a:pt x="59271" y="169330"/>
                  <a:pt x="44928" y="165739"/>
                  <a:pt x="33877" y="158558"/>
                </a:cubicBezTo>
                <a:cubicBezTo>
                  <a:pt x="22827" y="151377"/>
                  <a:pt x="14418" y="140978"/>
                  <a:pt x="8651" y="127360"/>
                </a:cubicBezTo>
                <a:cubicBezTo>
                  <a:pt x="2884" y="113742"/>
                  <a:pt x="0" y="99120"/>
                  <a:pt x="0" y="83493"/>
                </a:cubicBezTo>
                <a:cubicBezTo>
                  <a:pt x="0" y="66452"/>
                  <a:pt x="3256" y="51588"/>
                  <a:pt x="9767" y="38900"/>
                </a:cubicBezTo>
                <a:cubicBezTo>
                  <a:pt x="16279" y="26213"/>
                  <a:pt x="25543" y="16576"/>
                  <a:pt x="37561" y="9991"/>
                </a:cubicBezTo>
                <a:cubicBezTo>
                  <a:pt x="49579" y="3405"/>
                  <a:pt x="62806" y="112"/>
                  <a:pt x="77242" y="112"/>
                </a:cubicBezTo>
                <a:close/>
                <a:moveTo>
                  <a:pt x="239948" y="0"/>
                </a:moveTo>
                <a:cubicBezTo>
                  <a:pt x="255054" y="0"/>
                  <a:pt x="268671" y="3610"/>
                  <a:pt x="280801" y="10828"/>
                </a:cubicBezTo>
                <a:cubicBezTo>
                  <a:pt x="292930" y="18046"/>
                  <a:pt x="302176" y="28110"/>
                  <a:pt x="308539" y="41021"/>
                </a:cubicBezTo>
                <a:cubicBezTo>
                  <a:pt x="314901" y="53932"/>
                  <a:pt x="318082" y="68573"/>
                  <a:pt x="318082" y="84944"/>
                </a:cubicBezTo>
                <a:cubicBezTo>
                  <a:pt x="318082" y="101538"/>
                  <a:pt x="314734" y="116384"/>
                  <a:pt x="308036" y="129481"/>
                </a:cubicBezTo>
                <a:cubicBezTo>
                  <a:pt x="301339" y="142578"/>
                  <a:pt x="291851" y="152493"/>
                  <a:pt x="279573" y="159228"/>
                </a:cubicBezTo>
                <a:cubicBezTo>
                  <a:pt x="267295" y="165962"/>
                  <a:pt x="254049" y="169330"/>
                  <a:pt x="239836" y="169330"/>
                </a:cubicBezTo>
                <a:cubicBezTo>
                  <a:pt x="224432" y="169330"/>
                  <a:pt x="210666" y="165609"/>
                  <a:pt x="198536" y="158168"/>
                </a:cubicBezTo>
                <a:cubicBezTo>
                  <a:pt x="186407" y="150726"/>
                  <a:pt x="177217" y="140569"/>
                  <a:pt x="170966" y="127695"/>
                </a:cubicBezTo>
                <a:cubicBezTo>
                  <a:pt x="164715" y="114821"/>
                  <a:pt x="161590" y="101204"/>
                  <a:pt x="161590" y="86842"/>
                </a:cubicBezTo>
                <a:cubicBezTo>
                  <a:pt x="161590" y="59681"/>
                  <a:pt x="168882" y="38417"/>
                  <a:pt x="183467" y="23050"/>
                </a:cubicBezTo>
                <a:cubicBezTo>
                  <a:pt x="198053" y="7684"/>
                  <a:pt x="216879" y="0"/>
                  <a:pt x="239948" y="0"/>
                </a:cubicBezTo>
                <a:close/>
              </a:path>
            </a:pathLst>
          </a:custGeom>
          <a:solidFill>
            <a:srgbClr val="84899E"/>
          </a:solidFill>
          <a:ln>
            <a:noFill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noAutofit/>
          </a:bodyPr>
          <a:lstStyle/>
          <a:p>
            <a:pPr>
              <a:defRPr/>
            </a:pPr>
            <a:endParaRPr lang="zh-CN" altLang="en-US" sz="1350" kern="0">
              <a:solidFill>
                <a:srgbClr val="84899E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3个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15"/>
          <p:cNvCxnSpPr>
            <a:cxnSpLocks noChangeShapeType="1"/>
          </p:cNvCxnSpPr>
          <p:nvPr userDrawn="1"/>
        </p:nvCxnSpPr>
        <p:spPr bwMode="auto">
          <a:xfrm>
            <a:off x="4176033" y="627644"/>
            <a:ext cx="0" cy="3997143"/>
          </a:xfrm>
          <a:prstGeom prst="line">
            <a:avLst/>
          </a:prstGeom>
          <a:noFill/>
          <a:ln w="6350" algn="ctr">
            <a:gradFill>
              <a:gsLst>
                <a:gs pos="0">
                  <a:srgbClr val="C4C9D4">
                    <a:alpha val="0"/>
                  </a:srgbClr>
                </a:gs>
                <a:gs pos="49000">
                  <a:srgbClr val="858A9E"/>
                </a:gs>
                <a:gs pos="100000">
                  <a:srgbClr val="C3C8D3">
                    <a:alpha val="0"/>
                  </a:srgbClr>
                </a:gs>
              </a:gsLst>
              <a:lin ang="5400000" scaled="1"/>
            </a:gradFill>
            <a:miter lim="800000"/>
          </a:ln>
        </p:spPr>
      </p:cxnSp>
      <p:sp>
        <p:nvSpPr>
          <p:cNvPr id="4" name="任意多边形 3"/>
          <p:cNvSpPr/>
          <p:nvPr userDrawn="1"/>
        </p:nvSpPr>
        <p:spPr>
          <a:xfrm>
            <a:off x="3994899" y="1206909"/>
            <a:ext cx="348139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1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5" name="任意多边形 4"/>
          <p:cNvSpPr/>
          <p:nvPr userDrawn="1"/>
        </p:nvSpPr>
        <p:spPr>
          <a:xfrm>
            <a:off x="3990613" y="1803068"/>
            <a:ext cx="352425" cy="408456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2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6" name="任意多边形 5"/>
          <p:cNvSpPr/>
          <p:nvPr userDrawn="1"/>
        </p:nvSpPr>
        <p:spPr>
          <a:xfrm>
            <a:off x="3995245" y="2399227"/>
            <a:ext cx="352425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3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11" name="任意形状 10"/>
          <p:cNvSpPr/>
          <p:nvPr userDrawn="1"/>
        </p:nvSpPr>
        <p:spPr>
          <a:xfrm>
            <a:off x="1266483" y="1364871"/>
            <a:ext cx="926345" cy="478943"/>
          </a:xfrm>
          <a:custGeom>
            <a:avLst/>
            <a:gdLst>
              <a:gd name="connsiteX0" fmla="*/ 85039 w 1235126"/>
              <a:gd name="connsiteY0" fmla="*/ 392277 h 638479"/>
              <a:gd name="connsiteX1" fmla="*/ 85039 w 1235126"/>
              <a:gd name="connsiteY1" fmla="*/ 517093 h 638479"/>
              <a:gd name="connsiteX2" fmla="*/ 357988 w 1235126"/>
              <a:gd name="connsiteY2" fmla="*/ 517093 h 638479"/>
              <a:gd name="connsiteX3" fmla="*/ 357988 w 1235126"/>
              <a:gd name="connsiteY3" fmla="*/ 392277 h 638479"/>
              <a:gd name="connsiteX4" fmla="*/ 677571 w 1235126"/>
              <a:gd name="connsiteY4" fmla="*/ 293522 h 638479"/>
              <a:gd name="connsiteX5" fmla="*/ 769811 w 1235126"/>
              <a:gd name="connsiteY5" fmla="*/ 313753 h 638479"/>
              <a:gd name="connsiteX6" fmla="*/ 806501 w 1235126"/>
              <a:gd name="connsiteY6" fmla="*/ 368960 h 638479"/>
              <a:gd name="connsiteX7" fmla="*/ 792099 w 1235126"/>
              <a:gd name="connsiteY7" fmla="*/ 402221 h 638479"/>
              <a:gd name="connsiteX8" fmla="*/ 760552 w 1235126"/>
              <a:gd name="connsiteY8" fmla="*/ 416280 h 638479"/>
              <a:gd name="connsiteX9" fmla="*/ 731406 w 1235126"/>
              <a:gd name="connsiteY9" fmla="*/ 404965 h 638479"/>
              <a:gd name="connsiteX10" fmla="*/ 719404 w 1235126"/>
              <a:gd name="connsiteY10" fmla="*/ 371703 h 638479"/>
              <a:gd name="connsiteX11" fmla="*/ 710489 w 1235126"/>
              <a:gd name="connsiteY11" fmla="*/ 327469 h 638479"/>
              <a:gd name="connsiteX12" fmla="*/ 672084 w 1235126"/>
              <a:gd name="connsiteY12" fmla="*/ 301066 h 638479"/>
              <a:gd name="connsiteX13" fmla="*/ 665912 w 1235126"/>
              <a:gd name="connsiteY13" fmla="*/ 295922 h 638479"/>
              <a:gd name="connsiteX14" fmla="*/ 677571 w 1235126"/>
              <a:gd name="connsiteY14" fmla="*/ 293522 h 638479"/>
              <a:gd name="connsiteX15" fmla="*/ 85039 w 1235126"/>
              <a:gd name="connsiteY15" fmla="*/ 240030 h 638479"/>
              <a:gd name="connsiteX16" fmla="*/ 85039 w 1235126"/>
              <a:gd name="connsiteY16" fmla="*/ 369646 h 638479"/>
              <a:gd name="connsiteX17" fmla="*/ 357988 w 1235126"/>
              <a:gd name="connsiteY17" fmla="*/ 369646 h 638479"/>
              <a:gd name="connsiteX18" fmla="*/ 357988 w 1235126"/>
              <a:gd name="connsiteY18" fmla="*/ 240030 h 638479"/>
              <a:gd name="connsiteX19" fmla="*/ 93269 w 1235126"/>
              <a:gd name="connsiteY19" fmla="*/ 90525 h 638479"/>
              <a:gd name="connsiteX20" fmla="*/ 85039 w 1235126"/>
              <a:gd name="connsiteY20" fmla="*/ 98069 h 638479"/>
              <a:gd name="connsiteX21" fmla="*/ 85039 w 1235126"/>
              <a:gd name="connsiteY21" fmla="*/ 217398 h 638479"/>
              <a:gd name="connsiteX22" fmla="*/ 357988 w 1235126"/>
              <a:gd name="connsiteY22" fmla="*/ 217398 h 638479"/>
              <a:gd name="connsiteX23" fmla="*/ 357988 w 1235126"/>
              <a:gd name="connsiteY23" fmla="*/ 90525 h 638479"/>
              <a:gd name="connsiteX24" fmla="*/ 372389 w 1235126"/>
              <a:gd name="connsiteY24" fmla="*/ 25374 h 638479"/>
              <a:gd name="connsiteX25" fmla="*/ 422110 w 1235126"/>
              <a:gd name="connsiteY25" fmla="*/ 49034 h 638479"/>
              <a:gd name="connsiteX26" fmla="*/ 468059 w 1235126"/>
              <a:gd name="connsiteY26" fmla="*/ 79210 h 638479"/>
              <a:gd name="connsiteX27" fmla="*/ 475260 w 1235126"/>
              <a:gd name="connsiteY27" fmla="*/ 90525 h 638479"/>
              <a:gd name="connsiteX28" fmla="*/ 449199 w 1235126"/>
              <a:gd name="connsiteY28" fmla="*/ 110413 h 638479"/>
              <a:gd name="connsiteX29" fmla="*/ 449199 w 1235126"/>
              <a:gd name="connsiteY29" fmla="*/ 510921 h 638479"/>
              <a:gd name="connsiteX30" fmla="*/ 449885 w 1235126"/>
              <a:gd name="connsiteY30" fmla="*/ 554812 h 638479"/>
              <a:gd name="connsiteX31" fmla="*/ 450571 w 1235126"/>
              <a:gd name="connsiteY31" fmla="*/ 578129 h 638479"/>
              <a:gd name="connsiteX32" fmla="*/ 448513 w 1235126"/>
              <a:gd name="connsiteY32" fmla="*/ 585330 h 638479"/>
              <a:gd name="connsiteX33" fmla="*/ 430683 w 1235126"/>
              <a:gd name="connsiteY33" fmla="*/ 595960 h 638479"/>
              <a:gd name="connsiteX34" fmla="*/ 391592 w 1235126"/>
              <a:gd name="connsiteY34" fmla="*/ 606933 h 638479"/>
              <a:gd name="connsiteX35" fmla="*/ 363131 w 1235126"/>
              <a:gd name="connsiteY35" fmla="*/ 611047 h 638479"/>
              <a:gd name="connsiteX36" fmla="*/ 357988 w 1235126"/>
              <a:gd name="connsiteY36" fmla="*/ 599389 h 638479"/>
              <a:gd name="connsiteX37" fmla="*/ 357988 w 1235126"/>
              <a:gd name="connsiteY37" fmla="*/ 539724 h 638479"/>
              <a:gd name="connsiteX38" fmla="*/ 85039 w 1235126"/>
              <a:gd name="connsiteY38" fmla="*/ 539724 h 638479"/>
              <a:gd name="connsiteX39" fmla="*/ 85039 w 1235126"/>
              <a:gd name="connsiteY39" fmla="*/ 591159 h 638479"/>
              <a:gd name="connsiteX40" fmla="*/ 82982 w 1235126"/>
              <a:gd name="connsiteY40" fmla="*/ 599732 h 638479"/>
              <a:gd name="connsiteX41" fmla="*/ 67894 w 1235126"/>
              <a:gd name="connsiteY41" fmla="*/ 606933 h 638479"/>
              <a:gd name="connsiteX42" fmla="*/ 33947 w 1235126"/>
              <a:gd name="connsiteY42" fmla="*/ 615505 h 638479"/>
              <a:gd name="connsiteX43" fmla="*/ 4115 w 1235126"/>
              <a:gd name="connsiteY43" fmla="*/ 619277 h 638479"/>
              <a:gd name="connsiteX44" fmla="*/ 0 w 1235126"/>
              <a:gd name="connsiteY44" fmla="*/ 613791 h 638479"/>
              <a:gd name="connsiteX45" fmla="*/ 1372 w 1235126"/>
              <a:gd name="connsiteY45" fmla="*/ 581558 h 638479"/>
              <a:gd name="connsiteX46" fmla="*/ 2743 w 1235126"/>
              <a:gd name="connsiteY46" fmla="*/ 520522 h 638479"/>
              <a:gd name="connsiteX47" fmla="*/ 2743 w 1235126"/>
              <a:gd name="connsiteY47" fmla="*/ 106299 h 638479"/>
              <a:gd name="connsiteX48" fmla="*/ 1372 w 1235126"/>
              <a:gd name="connsiteY48" fmla="*/ 34975 h 638479"/>
              <a:gd name="connsiteX49" fmla="*/ 88468 w 1235126"/>
              <a:gd name="connsiteY49" fmla="*/ 67894 h 638479"/>
              <a:gd name="connsiteX50" fmla="*/ 340843 w 1235126"/>
              <a:gd name="connsiteY50" fmla="*/ 67894 h 638479"/>
              <a:gd name="connsiteX51" fmla="*/ 359359 w 1235126"/>
              <a:gd name="connsiteY51" fmla="*/ 34290 h 638479"/>
              <a:gd name="connsiteX52" fmla="*/ 372389 w 1235126"/>
              <a:gd name="connsiteY52" fmla="*/ 25374 h 638479"/>
              <a:gd name="connsiteX53" fmla="*/ 1016356 w 1235126"/>
              <a:gd name="connsiteY53" fmla="*/ 0 h 638479"/>
              <a:gd name="connsiteX54" fmla="*/ 1050646 w 1235126"/>
              <a:gd name="connsiteY54" fmla="*/ 16116 h 638479"/>
              <a:gd name="connsiteX55" fmla="*/ 1093851 w 1235126"/>
              <a:gd name="connsiteY55" fmla="*/ 43205 h 638479"/>
              <a:gd name="connsiteX56" fmla="*/ 1108253 w 1235126"/>
              <a:gd name="connsiteY56" fmla="*/ 60350 h 638479"/>
              <a:gd name="connsiteX57" fmla="*/ 1079449 w 1235126"/>
              <a:gd name="connsiteY57" fmla="*/ 78181 h 638479"/>
              <a:gd name="connsiteX58" fmla="*/ 1079449 w 1235126"/>
              <a:gd name="connsiteY58" fmla="*/ 245516 h 638479"/>
              <a:gd name="connsiteX59" fmla="*/ 1098652 w 1235126"/>
              <a:gd name="connsiteY59" fmla="*/ 245516 h 638479"/>
              <a:gd name="connsiteX60" fmla="*/ 1116483 w 1235126"/>
              <a:gd name="connsiteY60" fmla="*/ 211226 h 638479"/>
              <a:gd name="connsiteX61" fmla="*/ 1129513 w 1235126"/>
              <a:gd name="connsiteY61" fmla="*/ 192024 h 638479"/>
              <a:gd name="connsiteX62" fmla="*/ 1137742 w 1235126"/>
              <a:gd name="connsiteY62" fmla="*/ 188595 h 638479"/>
              <a:gd name="connsiteX63" fmla="*/ 1186091 w 1235126"/>
              <a:gd name="connsiteY63" fmla="*/ 219456 h 638479"/>
              <a:gd name="connsiteX64" fmla="*/ 1226211 w 1235126"/>
              <a:gd name="connsiteY64" fmla="*/ 259232 h 638479"/>
              <a:gd name="connsiteX65" fmla="*/ 1213180 w 1235126"/>
              <a:gd name="connsiteY65" fmla="*/ 268147 h 638479"/>
              <a:gd name="connsiteX66" fmla="*/ 953948 w 1235126"/>
              <a:gd name="connsiteY66" fmla="*/ 268147 h 638479"/>
              <a:gd name="connsiteX67" fmla="*/ 949833 w 1235126"/>
              <a:gd name="connsiteY67" fmla="*/ 273634 h 638479"/>
              <a:gd name="connsiteX68" fmla="*/ 1009498 w 1235126"/>
              <a:gd name="connsiteY68" fmla="*/ 394335 h 638479"/>
              <a:gd name="connsiteX69" fmla="*/ 1067791 w 1235126"/>
              <a:gd name="connsiteY69" fmla="*/ 283921 h 638479"/>
              <a:gd name="connsiteX70" fmla="*/ 1132599 w 1235126"/>
              <a:gd name="connsiteY70" fmla="*/ 315468 h 638479"/>
              <a:gd name="connsiteX71" fmla="*/ 1163803 w 1235126"/>
              <a:gd name="connsiteY71" fmla="*/ 335013 h 638479"/>
              <a:gd name="connsiteX72" fmla="*/ 1168603 w 1235126"/>
              <a:gd name="connsiteY72" fmla="*/ 343585 h 638479"/>
              <a:gd name="connsiteX73" fmla="*/ 1151116 w 1235126"/>
              <a:gd name="connsiteY73" fmla="*/ 350101 h 638479"/>
              <a:gd name="connsiteX74" fmla="*/ 1108596 w 1235126"/>
              <a:gd name="connsiteY74" fmla="*/ 363817 h 638479"/>
              <a:gd name="connsiteX75" fmla="*/ 1023900 w 1235126"/>
              <a:gd name="connsiteY75" fmla="*/ 410794 h 638479"/>
              <a:gd name="connsiteX76" fmla="*/ 1095909 w 1235126"/>
              <a:gd name="connsiteY76" fmla="*/ 464629 h 638479"/>
              <a:gd name="connsiteX77" fmla="*/ 1228268 w 1235126"/>
              <a:gd name="connsiteY77" fmla="*/ 511606 h 638479"/>
              <a:gd name="connsiteX78" fmla="*/ 1235126 w 1235126"/>
              <a:gd name="connsiteY78" fmla="*/ 516064 h 638479"/>
              <a:gd name="connsiteX79" fmla="*/ 1227582 w 1235126"/>
              <a:gd name="connsiteY79" fmla="*/ 520522 h 638479"/>
              <a:gd name="connsiteX80" fmla="*/ 1148029 w 1235126"/>
              <a:gd name="connsiteY80" fmla="*/ 593217 h 638479"/>
              <a:gd name="connsiteX81" fmla="*/ 1140486 w 1235126"/>
              <a:gd name="connsiteY81" fmla="*/ 598017 h 638479"/>
              <a:gd name="connsiteX82" fmla="*/ 1077735 w 1235126"/>
              <a:gd name="connsiteY82" fmla="*/ 560298 h 638479"/>
              <a:gd name="connsiteX83" fmla="*/ 992696 w 1235126"/>
              <a:gd name="connsiteY83" fmla="*/ 458800 h 638479"/>
              <a:gd name="connsiteX84" fmla="*/ 944347 w 1235126"/>
              <a:gd name="connsiteY84" fmla="*/ 286664 h 638479"/>
              <a:gd name="connsiteX85" fmla="*/ 944347 w 1235126"/>
              <a:gd name="connsiteY85" fmla="*/ 561670 h 638479"/>
              <a:gd name="connsiteX86" fmla="*/ 933717 w 1235126"/>
              <a:gd name="connsiteY86" fmla="*/ 606590 h 638479"/>
              <a:gd name="connsiteX87" fmla="*/ 896341 w 1235126"/>
              <a:gd name="connsiteY87" fmla="*/ 630250 h 638479"/>
              <a:gd name="connsiteX88" fmla="*/ 847649 w 1235126"/>
              <a:gd name="connsiteY88" fmla="*/ 638479 h 638479"/>
              <a:gd name="connsiteX89" fmla="*/ 833933 w 1235126"/>
              <a:gd name="connsiteY89" fmla="*/ 626821 h 638479"/>
              <a:gd name="connsiteX90" fmla="*/ 821932 w 1235126"/>
              <a:gd name="connsiteY90" fmla="*/ 595617 h 638479"/>
              <a:gd name="connsiteX91" fmla="*/ 801357 w 1235126"/>
              <a:gd name="connsiteY91" fmla="*/ 579843 h 638479"/>
              <a:gd name="connsiteX92" fmla="*/ 755752 w 1235126"/>
              <a:gd name="connsiteY92" fmla="*/ 567156 h 638479"/>
              <a:gd name="connsiteX93" fmla="*/ 748208 w 1235126"/>
              <a:gd name="connsiteY93" fmla="*/ 563727 h 638479"/>
              <a:gd name="connsiteX94" fmla="*/ 766039 w 1235126"/>
              <a:gd name="connsiteY94" fmla="*/ 561670 h 638479"/>
              <a:gd name="connsiteX95" fmla="*/ 841477 w 1235126"/>
              <a:gd name="connsiteY95" fmla="*/ 553440 h 638479"/>
              <a:gd name="connsiteX96" fmla="*/ 859993 w 1235126"/>
              <a:gd name="connsiteY96" fmla="*/ 522579 h 638479"/>
              <a:gd name="connsiteX97" fmla="*/ 859993 w 1235126"/>
              <a:gd name="connsiteY97" fmla="*/ 413537 h 638479"/>
              <a:gd name="connsiteX98" fmla="*/ 732777 w 1235126"/>
              <a:gd name="connsiteY98" fmla="*/ 504063 h 638479"/>
              <a:gd name="connsiteX99" fmla="*/ 659054 w 1235126"/>
              <a:gd name="connsiteY99" fmla="*/ 566470 h 638479"/>
              <a:gd name="connsiteX100" fmla="*/ 651510 w 1235126"/>
              <a:gd name="connsiteY100" fmla="*/ 571957 h 638479"/>
              <a:gd name="connsiteX101" fmla="*/ 646367 w 1235126"/>
              <a:gd name="connsiteY101" fmla="*/ 569214 h 638479"/>
              <a:gd name="connsiteX102" fmla="*/ 628879 w 1235126"/>
              <a:gd name="connsiteY102" fmla="*/ 540753 h 638479"/>
              <a:gd name="connsiteX103" fmla="*/ 597332 w 1235126"/>
              <a:gd name="connsiteY103" fmla="*/ 482117 h 638479"/>
              <a:gd name="connsiteX104" fmla="*/ 859993 w 1235126"/>
              <a:gd name="connsiteY104" fmla="*/ 403936 h 638479"/>
              <a:gd name="connsiteX105" fmla="*/ 859993 w 1235126"/>
              <a:gd name="connsiteY105" fmla="*/ 268147 h 638479"/>
              <a:gd name="connsiteX106" fmla="*/ 635737 w 1235126"/>
              <a:gd name="connsiteY106" fmla="*/ 268147 h 638479"/>
              <a:gd name="connsiteX107" fmla="*/ 611048 w 1235126"/>
              <a:gd name="connsiteY107" fmla="*/ 275691 h 638479"/>
              <a:gd name="connsiteX108" fmla="*/ 593217 w 1235126"/>
              <a:gd name="connsiteY108" fmla="*/ 243459 h 638479"/>
              <a:gd name="connsiteX109" fmla="*/ 627507 w 1235126"/>
              <a:gd name="connsiteY109" fmla="*/ 245516 h 638479"/>
              <a:gd name="connsiteX110" fmla="*/ 997153 w 1235126"/>
              <a:gd name="connsiteY110" fmla="*/ 245516 h 638479"/>
              <a:gd name="connsiteX111" fmla="*/ 997153 w 1235126"/>
              <a:gd name="connsiteY111" fmla="*/ 165963 h 638479"/>
              <a:gd name="connsiteX112" fmla="*/ 731749 w 1235126"/>
              <a:gd name="connsiteY112" fmla="*/ 165963 h 638479"/>
              <a:gd name="connsiteX113" fmla="*/ 705003 w 1235126"/>
              <a:gd name="connsiteY113" fmla="*/ 174193 h 638479"/>
              <a:gd name="connsiteX114" fmla="*/ 687172 w 1235126"/>
              <a:gd name="connsiteY114" fmla="*/ 141274 h 638479"/>
              <a:gd name="connsiteX115" fmla="*/ 721462 w 1235126"/>
              <a:gd name="connsiteY115" fmla="*/ 143332 h 638479"/>
              <a:gd name="connsiteX116" fmla="*/ 997153 w 1235126"/>
              <a:gd name="connsiteY116" fmla="*/ 143332 h 638479"/>
              <a:gd name="connsiteX117" fmla="*/ 997153 w 1235126"/>
              <a:gd name="connsiteY117" fmla="*/ 67208 h 638479"/>
              <a:gd name="connsiteX118" fmla="*/ 706374 w 1235126"/>
              <a:gd name="connsiteY118" fmla="*/ 67208 h 638479"/>
              <a:gd name="connsiteX119" fmla="*/ 679628 w 1235126"/>
              <a:gd name="connsiteY119" fmla="*/ 75438 h 638479"/>
              <a:gd name="connsiteX120" fmla="*/ 661797 w 1235126"/>
              <a:gd name="connsiteY120" fmla="*/ 42519 h 638479"/>
              <a:gd name="connsiteX121" fmla="*/ 696087 w 1235126"/>
              <a:gd name="connsiteY121" fmla="*/ 44577 h 638479"/>
              <a:gd name="connsiteX122" fmla="*/ 984123 w 1235126"/>
              <a:gd name="connsiteY122" fmla="*/ 44577 h 638479"/>
              <a:gd name="connsiteX123" fmla="*/ 1006069 w 1235126"/>
              <a:gd name="connsiteY123" fmla="*/ 5829 h 638479"/>
              <a:gd name="connsiteX124" fmla="*/ 1016356 w 1235126"/>
              <a:gd name="connsiteY124" fmla="*/ 0 h 63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35126" h="638479">
                <a:moveTo>
                  <a:pt x="85039" y="392277"/>
                </a:moveTo>
                <a:lnTo>
                  <a:pt x="85039" y="517093"/>
                </a:lnTo>
                <a:lnTo>
                  <a:pt x="357988" y="517093"/>
                </a:lnTo>
                <a:lnTo>
                  <a:pt x="357988" y="392277"/>
                </a:lnTo>
                <a:close/>
                <a:moveTo>
                  <a:pt x="677571" y="293522"/>
                </a:moveTo>
                <a:cubicBezTo>
                  <a:pt x="714604" y="293522"/>
                  <a:pt x="745350" y="300266"/>
                  <a:pt x="769811" y="313753"/>
                </a:cubicBezTo>
                <a:cubicBezTo>
                  <a:pt x="794271" y="327241"/>
                  <a:pt x="806501" y="345643"/>
                  <a:pt x="806501" y="368960"/>
                </a:cubicBezTo>
                <a:cubicBezTo>
                  <a:pt x="806501" y="381762"/>
                  <a:pt x="801700" y="392849"/>
                  <a:pt x="792099" y="402221"/>
                </a:cubicBezTo>
                <a:cubicBezTo>
                  <a:pt x="782498" y="411594"/>
                  <a:pt x="771982" y="416280"/>
                  <a:pt x="760552" y="416280"/>
                </a:cubicBezTo>
                <a:cubicBezTo>
                  <a:pt x="749122" y="416280"/>
                  <a:pt x="739407" y="412508"/>
                  <a:pt x="731406" y="404965"/>
                </a:cubicBezTo>
                <a:cubicBezTo>
                  <a:pt x="723405" y="397421"/>
                  <a:pt x="719404" y="386334"/>
                  <a:pt x="719404" y="371703"/>
                </a:cubicBezTo>
                <a:cubicBezTo>
                  <a:pt x="719404" y="351586"/>
                  <a:pt x="716433" y="336842"/>
                  <a:pt x="710489" y="327469"/>
                </a:cubicBezTo>
                <a:cubicBezTo>
                  <a:pt x="704545" y="318097"/>
                  <a:pt x="691744" y="309295"/>
                  <a:pt x="672084" y="301066"/>
                </a:cubicBezTo>
                <a:cubicBezTo>
                  <a:pt x="667969" y="299237"/>
                  <a:pt x="665912" y="297523"/>
                  <a:pt x="665912" y="295922"/>
                </a:cubicBezTo>
                <a:cubicBezTo>
                  <a:pt x="665912" y="294322"/>
                  <a:pt x="669798" y="293522"/>
                  <a:pt x="677571" y="293522"/>
                </a:cubicBezTo>
                <a:close/>
                <a:moveTo>
                  <a:pt x="85039" y="240030"/>
                </a:moveTo>
                <a:lnTo>
                  <a:pt x="85039" y="369646"/>
                </a:lnTo>
                <a:lnTo>
                  <a:pt x="357988" y="369646"/>
                </a:lnTo>
                <a:lnTo>
                  <a:pt x="357988" y="240030"/>
                </a:lnTo>
                <a:close/>
                <a:moveTo>
                  <a:pt x="93269" y="90525"/>
                </a:moveTo>
                <a:cubicBezTo>
                  <a:pt x="92354" y="93268"/>
                  <a:pt x="89611" y="95783"/>
                  <a:pt x="85039" y="98069"/>
                </a:cubicBezTo>
                <a:lnTo>
                  <a:pt x="85039" y="217398"/>
                </a:lnTo>
                <a:lnTo>
                  <a:pt x="357988" y="217398"/>
                </a:lnTo>
                <a:lnTo>
                  <a:pt x="357988" y="90525"/>
                </a:lnTo>
                <a:close/>
                <a:moveTo>
                  <a:pt x="372389" y="25374"/>
                </a:moveTo>
                <a:cubicBezTo>
                  <a:pt x="379705" y="25374"/>
                  <a:pt x="396278" y="33261"/>
                  <a:pt x="422110" y="49034"/>
                </a:cubicBezTo>
                <a:cubicBezTo>
                  <a:pt x="447942" y="64808"/>
                  <a:pt x="463258" y="74866"/>
                  <a:pt x="468059" y="79210"/>
                </a:cubicBezTo>
                <a:cubicBezTo>
                  <a:pt x="472859" y="83553"/>
                  <a:pt x="475260" y="87325"/>
                  <a:pt x="475260" y="90525"/>
                </a:cubicBezTo>
                <a:cubicBezTo>
                  <a:pt x="475260" y="96926"/>
                  <a:pt x="466573" y="103555"/>
                  <a:pt x="449199" y="110413"/>
                </a:cubicBezTo>
                <a:lnTo>
                  <a:pt x="449199" y="510921"/>
                </a:lnTo>
                <a:cubicBezTo>
                  <a:pt x="449199" y="531952"/>
                  <a:pt x="449428" y="546582"/>
                  <a:pt x="449885" y="554812"/>
                </a:cubicBezTo>
                <a:lnTo>
                  <a:pt x="450571" y="578129"/>
                </a:lnTo>
                <a:cubicBezTo>
                  <a:pt x="450571" y="580415"/>
                  <a:pt x="449885" y="582815"/>
                  <a:pt x="448513" y="585330"/>
                </a:cubicBezTo>
                <a:cubicBezTo>
                  <a:pt x="447142" y="587845"/>
                  <a:pt x="441198" y="591388"/>
                  <a:pt x="430683" y="595960"/>
                </a:cubicBezTo>
                <a:cubicBezTo>
                  <a:pt x="420167" y="600532"/>
                  <a:pt x="407137" y="604189"/>
                  <a:pt x="391592" y="606933"/>
                </a:cubicBezTo>
                <a:cubicBezTo>
                  <a:pt x="376047" y="609676"/>
                  <a:pt x="366560" y="611047"/>
                  <a:pt x="363131" y="611047"/>
                </a:cubicBezTo>
                <a:cubicBezTo>
                  <a:pt x="359702" y="611047"/>
                  <a:pt x="357988" y="607161"/>
                  <a:pt x="357988" y="599389"/>
                </a:cubicBezTo>
                <a:lnTo>
                  <a:pt x="357988" y="539724"/>
                </a:lnTo>
                <a:lnTo>
                  <a:pt x="85039" y="539724"/>
                </a:lnTo>
                <a:lnTo>
                  <a:pt x="85039" y="591159"/>
                </a:lnTo>
                <a:cubicBezTo>
                  <a:pt x="85039" y="595274"/>
                  <a:pt x="84353" y="598132"/>
                  <a:pt x="82982" y="599732"/>
                </a:cubicBezTo>
                <a:cubicBezTo>
                  <a:pt x="81610" y="601332"/>
                  <a:pt x="76581" y="603732"/>
                  <a:pt x="67894" y="606933"/>
                </a:cubicBezTo>
                <a:cubicBezTo>
                  <a:pt x="59208" y="610133"/>
                  <a:pt x="47892" y="612991"/>
                  <a:pt x="33947" y="615505"/>
                </a:cubicBezTo>
                <a:cubicBezTo>
                  <a:pt x="20003" y="618020"/>
                  <a:pt x="10058" y="619277"/>
                  <a:pt x="4115" y="619277"/>
                </a:cubicBezTo>
                <a:cubicBezTo>
                  <a:pt x="1372" y="619277"/>
                  <a:pt x="0" y="617448"/>
                  <a:pt x="0" y="613791"/>
                </a:cubicBezTo>
                <a:lnTo>
                  <a:pt x="1372" y="581558"/>
                </a:lnTo>
                <a:cubicBezTo>
                  <a:pt x="2286" y="559155"/>
                  <a:pt x="2743" y="538810"/>
                  <a:pt x="2743" y="520522"/>
                </a:cubicBezTo>
                <a:lnTo>
                  <a:pt x="2743" y="106299"/>
                </a:lnTo>
                <a:cubicBezTo>
                  <a:pt x="2743" y="78409"/>
                  <a:pt x="2286" y="54635"/>
                  <a:pt x="1372" y="34975"/>
                </a:cubicBezTo>
                <a:cubicBezTo>
                  <a:pt x="29261" y="41376"/>
                  <a:pt x="58293" y="52349"/>
                  <a:pt x="88468" y="67894"/>
                </a:cubicBezTo>
                <a:lnTo>
                  <a:pt x="340843" y="67894"/>
                </a:lnTo>
                <a:cubicBezTo>
                  <a:pt x="349072" y="51435"/>
                  <a:pt x="355244" y="40233"/>
                  <a:pt x="359359" y="34290"/>
                </a:cubicBezTo>
                <a:cubicBezTo>
                  <a:pt x="363474" y="28346"/>
                  <a:pt x="367817" y="25374"/>
                  <a:pt x="372389" y="25374"/>
                </a:cubicBezTo>
                <a:close/>
                <a:moveTo>
                  <a:pt x="1016356" y="0"/>
                </a:moveTo>
                <a:cubicBezTo>
                  <a:pt x="1020013" y="0"/>
                  <a:pt x="1031443" y="5372"/>
                  <a:pt x="1050646" y="16116"/>
                </a:cubicBezTo>
                <a:cubicBezTo>
                  <a:pt x="1069848" y="26860"/>
                  <a:pt x="1084250" y="35890"/>
                  <a:pt x="1093851" y="43205"/>
                </a:cubicBezTo>
                <a:cubicBezTo>
                  <a:pt x="1103452" y="50520"/>
                  <a:pt x="1108253" y="56235"/>
                  <a:pt x="1108253" y="60350"/>
                </a:cubicBezTo>
                <a:cubicBezTo>
                  <a:pt x="1108253" y="66751"/>
                  <a:pt x="1098652" y="72694"/>
                  <a:pt x="1079449" y="78181"/>
                </a:cubicBezTo>
                <a:lnTo>
                  <a:pt x="1079449" y="245516"/>
                </a:lnTo>
                <a:lnTo>
                  <a:pt x="1098652" y="245516"/>
                </a:lnTo>
                <a:cubicBezTo>
                  <a:pt x="1104138" y="233172"/>
                  <a:pt x="1110082" y="221742"/>
                  <a:pt x="1116483" y="211226"/>
                </a:cubicBezTo>
                <a:cubicBezTo>
                  <a:pt x="1122883" y="200710"/>
                  <a:pt x="1127227" y="194310"/>
                  <a:pt x="1129513" y="192024"/>
                </a:cubicBezTo>
                <a:cubicBezTo>
                  <a:pt x="1131799" y="189738"/>
                  <a:pt x="1134542" y="188595"/>
                  <a:pt x="1137742" y="188595"/>
                </a:cubicBezTo>
                <a:cubicBezTo>
                  <a:pt x="1143229" y="188595"/>
                  <a:pt x="1159345" y="198882"/>
                  <a:pt x="1186091" y="219456"/>
                </a:cubicBezTo>
                <a:cubicBezTo>
                  <a:pt x="1212837" y="240030"/>
                  <a:pt x="1226211" y="253288"/>
                  <a:pt x="1226211" y="259232"/>
                </a:cubicBezTo>
                <a:cubicBezTo>
                  <a:pt x="1226211" y="265176"/>
                  <a:pt x="1221867" y="268147"/>
                  <a:pt x="1213180" y="268147"/>
                </a:cubicBezTo>
                <a:lnTo>
                  <a:pt x="953948" y="268147"/>
                </a:lnTo>
                <a:cubicBezTo>
                  <a:pt x="953491" y="269519"/>
                  <a:pt x="952119" y="271348"/>
                  <a:pt x="949833" y="273634"/>
                </a:cubicBezTo>
                <a:cubicBezTo>
                  <a:pt x="966292" y="323926"/>
                  <a:pt x="986181" y="364159"/>
                  <a:pt x="1009498" y="394335"/>
                </a:cubicBezTo>
                <a:cubicBezTo>
                  <a:pt x="1026871" y="371475"/>
                  <a:pt x="1046302" y="334670"/>
                  <a:pt x="1067791" y="283921"/>
                </a:cubicBezTo>
                <a:cubicBezTo>
                  <a:pt x="1093394" y="294894"/>
                  <a:pt x="1114997" y="305409"/>
                  <a:pt x="1132599" y="315468"/>
                </a:cubicBezTo>
                <a:cubicBezTo>
                  <a:pt x="1150201" y="325526"/>
                  <a:pt x="1160602" y="332041"/>
                  <a:pt x="1163803" y="335013"/>
                </a:cubicBezTo>
                <a:cubicBezTo>
                  <a:pt x="1167003" y="337985"/>
                  <a:pt x="1168603" y="340842"/>
                  <a:pt x="1168603" y="343585"/>
                </a:cubicBezTo>
                <a:cubicBezTo>
                  <a:pt x="1168603" y="346329"/>
                  <a:pt x="1162774" y="348500"/>
                  <a:pt x="1151116" y="350101"/>
                </a:cubicBezTo>
                <a:cubicBezTo>
                  <a:pt x="1139457" y="351701"/>
                  <a:pt x="1125284" y="356273"/>
                  <a:pt x="1108596" y="363817"/>
                </a:cubicBezTo>
                <a:cubicBezTo>
                  <a:pt x="1091908" y="371360"/>
                  <a:pt x="1063676" y="387019"/>
                  <a:pt x="1023900" y="410794"/>
                </a:cubicBezTo>
                <a:cubicBezTo>
                  <a:pt x="1042188" y="430911"/>
                  <a:pt x="1066191" y="448856"/>
                  <a:pt x="1095909" y="464629"/>
                </a:cubicBezTo>
                <a:cubicBezTo>
                  <a:pt x="1125627" y="480403"/>
                  <a:pt x="1169746" y="496062"/>
                  <a:pt x="1228268" y="511606"/>
                </a:cubicBezTo>
                <a:cubicBezTo>
                  <a:pt x="1232840" y="512978"/>
                  <a:pt x="1235126" y="514464"/>
                  <a:pt x="1235126" y="516064"/>
                </a:cubicBezTo>
                <a:cubicBezTo>
                  <a:pt x="1235126" y="517664"/>
                  <a:pt x="1232611" y="519150"/>
                  <a:pt x="1227582" y="520522"/>
                </a:cubicBezTo>
                <a:cubicBezTo>
                  <a:pt x="1197407" y="529209"/>
                  <a:pt x="1170889" y="553440"/>
                  <a:pt x="1148029" y="593217"/>
                </a:cubicBezTo>
                <a:cubicBezTo>
                  <a:pt x="1145743" y="596417"/>
                  <a:pt x="1143229" y="598017"/>
                  <a:pt x="1140486" y="598017"/>
                </a:cubicBezTo>
                <a:cubicBezTo>
                  <a:pt x="1133170" y="598017"/>
                  <a:pt x="1112253" y="585444"/>
                  <a:pt x="1077735" y="560298"/>
                </a:cubicBezTo>
                <a:cubicBezTo>
                  <a:pt x="1043216" y="535152"/>
                  <a:pt x="1014870" y="501319"/>
                  <a:pt x="992696" y="458800"/>
                </a:cubicBezTo>
                <a:cubicBezTo>
                  <a:pt x="970522" y="416280"/>
                  <a:pt x="954405" y="358902"/>
                  <a:pt x="944347" y="286664"/>
                </a:cubicBezTo>
                <a:lnTo>
                  <a:pt x="944347" y="561670"/>
                </a:lnTo>
                <a:cubicBezTo>
                  <a:pt x="944347" y="581329"/>
                  <a:pt x="940803" y="596303"/>
                  <a:pt x="933717" y="606590"/>
                </a:cubicBezTo>
                <a:cubicBezTo>
                  <a:pt x="926630" y="616877"/>
                  <a:pt x="914172" y="624763"/>
                  <a:pt x="896341" y="630250"/>
                </a:cubicBezTo>
                <a:cubicBezTo>
                  <a:pt x="878510" y="635736"/>
                  <a:pt x="862279" y="638479"/>
                  <a:pt x="847649" y="638479"/>
                </a:cubicBezTo>
                <a:cubicBezTo>
                  <a:pt x="840791" y="638479"/>
                  <a:pt x="836219" y="634593"/>
                  <a:pt x="833933" y="626821"/>
                </a:cubicBezTo>
                <a:cubicBezTo>
                  <a:pt x="830275" y="612648"/>
                  <a:pt x="826275" y="602246"/>
                  <a:pt x="821932" y="595617"/>
                </a:cubicBezTo>
                <a:cubicBezTo>
                  <a:pt x="817588" y="588988"/>
                  <a:pt x="810730" y="583730"/>
                  <a:pt x="801357" y="579843"/>
                </a:cubicBezTo>
                <a:cubicBezTo>
                  <a:pt x="791985" y="575957"/>
                  <a:pt x="776783" y="571728"/>
                  <a:pt x="755752" y="567156"/>
                </a:cubicBezTo>
                <a:cubicBezTo>
                  <a:pt x="750723" y="566242"/>
                  <a:pt x="748208" y="565099"/>
                  <a:pt x="748208" y="563727"/>
                </a:cubicBezTo>
                <a:cubicBezTo>
                  <a:pt x="748208" y="562356"/>
                  <a:pt x="754152" y="561670"/>
                  <a:pt x="766039" y="561670"/>
                </a:cubicBezTo>
                <a:cubicBezTo>
                  <a:pt x="803986" y="561670"/>
                  <a:pt x="829132" y="558927"/>
                  <a:pt x="841477" y="553440"/>
                </a:cubicBezTo>
                <a:cubicBezTo>
                  <a:pt x="853821" y="547954"/>
                  <a:pt x="859993" y="537667"/>
                  <a:pt x="859993" y="522579"/>
                </a:cubicBezTo>
                <a:lnTo>
                  <a:pt x="859993" y="413537"/>
                </a:lnTo>
                <a:cubicBezTo>
                  <a:pt x="811530" y="445998"/>
                  <a:pt x="769125" y="476173"/>
                  <a:pt x="732777" y="504063"/>
                </a:cubicBezTo>
                <a:cubicBezTo>
                  <a:pt x="696430" y="531952"/>
                  <a:pt x="671856" y="552754"/>
                  <a:pt x="659054" y="566470"/>
                </a:cubicBezTo>
                <a:cubicBezTo>
                  <a:pt x="655854" y="570128"/>
                  <a:pt x="653339" y="571957"/>
                  <a:pt x="651510" y="571957"/>
                </a:cubicBezTo>
                <a:cubicBezTo>
                  <a:pt x="649681" y="571957"/>
                  <a:pt x="647967" y="571042"/>
                  <a:pt x="646367" y="569214"/>
                </a:cubicBezTo>
                <a:cubicBezTo>
                  <a:pt x="644766" y="567385"/>
                  <a:pt x="638937" y="557898"/>
                  <a:pt x="628879" y="540753"/>
                </a:cubicBezTo>
                <a:cubicBezTo>
                  <a:pt x="618820" y="523608"/>
                  <a:pt x="608305" y="504063"/>
                  <a:pt x="597332" y="482117"/>
                </a:cubicBezTo>
                <a:cubicBezTo>
                  <a:pt x="702031" y="454685"/>
                  <a:pt x="789585" y="428625"/>
                  <a:pt x="859993" y="403936"/>
                </a:cubicBezTo>
                <a:lnTo>
                  <a:pt x="859993" y="268147"/>
                </a:lnTo>
                <a:lnTo>
                  <a:pt x="635737" y="268147"/>
                </a:lnTo>
                <a:cubicBezTo>
                  <a:pt x="626593" y="268147"/>
                  <a:pt x="618363" y="270662"/>
                  <a:pt x="611048" y="275691"/>
                </a:cubicBezTo>
                <a:lnTo>
                  <a:pt x="593217" y="243459"/>
                </a:lnTo>
                <a:cubicBezTo>
                  <a:pt x="604190" y="244830"/>
                  <a:pt x="615620" y="245516"/>
                  <a:pt x="627507" y="245516"/>
                </a:cubicBezTo>
                <a:lnTo>
                  <a:pt x="997153" y="245516"/>
                </a:lnTo>
                <a:lnTo>
                  <a:pt x="997153" y="165963"/>
                </a:lnTo>
                <a:lnTo>
                  <a:pt x="731749" y="165963"/>
                </a:lnTo>
                <a:cubicBezTo>
                  <a:pt x="722148" y="165963"/>
                  <a:pt x="713232" y="168706"/>
                  <a:pt x="705003" y="174193"/>
                </a:cubicBezTo>
                <a:lnTo>
                  <a:pt x="687172" y="141274"/>
                </a:lnTo>
                <a:cubicBezTo>
                  <a:pt x="698145" y="142646"/>
                  <a:pt x="709575" y="143332"/>
                  <a:pt x="721462" y="143332"/>
                </a:cubicBezTo>
                <a:lnTo>
                  <a:pt x="997153" y="143332"/>
                </a:lnTo>
                <a:lnTo>
                  <a:pt x="997153" y="67208"/>
                </a:lnTo>
                <a:lnTo>
                  <a:pt x="706374" y="67208"/>
                </a:lnTo>
                <a:cubicBezTo>
                  <a:pt x="696773" y="67208"/>
                  <a:pt x="687858" y="69951"/>
                  <a:pt x="679628" y="75438"/>
                </a:cubicBezTo>
                <a:lnTo>
                  <a:pt x="661797" y="42519"/>
                </a:lnTo>
                <a:cubicBezTo>
                  <a:pt x="672770" y="43891"/>
                  <a:pt x="684200" y="44577"/>
                  <a:pt x="696087" y="44577"/>
                </a:cubicBezTo>
                <a:lnTo>
                  <a:pt x="984123" y="44577"/>
                </a:lnTo>
                <a:cubicBezTo>
                  <a:pt x="995553" y="22631"/>
                  <a:pt x="1002868" y="9715"/>
                  <a:pt x="1006069" y="5829"/>
                </a:cubicBezTo>
                <a:cubicBezTo>
                  <a:pt x="1009269" y="1943"/>
                  <a:pt x="1012698" y="0"/>
                  <a:pt x="1016356" y="0"/>
                </a:cubicBezTo>
                <a:close/>
              </a:path>
            </a:pathLst>
          </a:custGeom>
          <a:solidFill>
            <a:srgbClr val="141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"/>
          </a:p>
        </p:txBody>
      </p:sp>
      <p:cxnSp>
        <p:nvCxnSpPr>
          <p:cNvPr id="12" name="直线连接符 11"/>
          <p:cNvCxnSpPr/>
          <p:nvPr userDrawn="1"/>
        </p:nvCxnSpPr>
        <p:spPr>
          <a:xfrm>
            <a:off x="1313715" y="3706524"/>
            <a:ext cx="317262" cy="0"/>
          </a:xfrm>
          <a:prstGeom prst="line">
            <a:avLst/>
          </a:prstGeom>
          <a:ln w="38100" cap="rnd">
            <a:solidFill>
              <a:srgbClr val="C2C8D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任意多边形 5"/>
          <p:cNvSpPr/>
          <p:nvPr userDrawn="1"/>
        </p:nvSpPr>
        <p:spPr>
          <a:xfrm>
            <a:off x="3990613" y="2995386"/>
            <a:ext cx="352425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4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0"/>
          </p:nvPr>
        </p:nvSpPr>
        <p:spPr>
          <a:xfrm>
            <a:off x="4517994" y="1221814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0" i="0" kern="1200" dirty="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22" name="文本占位符 20"/>
          <p:cNvSpPr>
            <a:spLocks noGrp="1"/>
          </p:cNvSpPr>
          <p:nvPr>
            <p:ph type="body" sz="quarter" idx="11"/>
          </p:nvPr>
        </p:nvSpPr>
        <p:spPr>
          <a:xfrm>
            <a:off x="4517994" y="1814246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0" i="0" kern="1200" dirty="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23" name="文本占位符 20"/>
          <p:cNvSpPr>
            <a:spLocks noGrp="1"/>
          </p:cNvSpPr>
          <p:nvPr>
            <p:ph type="body" sz="quarter" idx="12"/>
          </p:nvPr>
        </p:nvSpPr>
        <p:spPr>
          <a:xfrm>
            <a:off x="4517994" y="2406679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0" i="0" kern="1200" dirty="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24" name="文本占位符 20"/>
          <p:cNvSpPr>
            <a:spLocks noGrp="1"/>
          </p:cNvSpPr>
          <p:nvPr>
            <p:ph type="body" sz="quarter" idx="13"/>
          </p:nvPr>
        </p:nvSpPr>
        <p:spPr>
          <a:xfrm>
            <a:off x="4517994" y="2999112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0" i="0" kern="1200" dirty="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266483" y="1959041"/>
            <a:ext cx="925534" cy="127020"/>
          </a:xfrm>
          <a:custGeom>
            <a:avLst/>
            <a:gdLst>
              <a:gd name="connsiteX0" fmla="*/ 240059 w 1234045"/>
              <a:gd name="connsiteY0" fmla="*/ 18641 h 169330"/>
              <a:gd name="connsiteX1" fmla="*/ 200490 w 1234045"/>
              <a:gd name="connsiteY1" fmla="*/ 34436 h 169330"/>
              <a:gd name="connsiteX2" fmla="*/ 183914 w 1234045"/>
              <a:gd name="connsiteY2" fmla="*/ 87177 h 169330"/>
              <a:gd name="connsiteX3" fmla="*/ 199820 w 1234045"/>
              <a:gd name="connsiteY3" fmla="*/ 133778 h 169330"/>
              <a:gd name="connsiteX4" fmla="*/ 239724 w 1234045"/>
              <a:gd name="connsiteY4" fmla="*/ 150801 h 169330"/>
              <a:gd name="connsiteX5" fmla="*/ 279964 w 1234045"/>
              <a:gd name="connsiteY5" fmla="*/ 133611 h 169330"/>
              <a:gd name="connsiteX6" fmla="*/ 295758 w 1234045"/>
              <a:gd name="connsiteY6" fmla="*/ 84832 h 169330"/>
              <a:gd name="connsiteX7" fmla="*/ 289005 w 1234045"/>
              <a:gd name="connsiteY7" fmla="*/ 49951 h 169330"/>
              <a:gd name="connsiteX8" fmla="*/ 269248 w 1234045"/>
              <a:gd name="connsiteY8" fmla="*/ 26845 h 169330"/>
              <a:gd name="connsiteX9" fmla="*/ 240059 w 1234045"/>
              <a:gd name="connsiteY9" fmla="*/ 18641 h 169330"/>
              <a:gd name="connsiteX10" fmla="*/ 955997 w 1234045"/>
              <a:gd name="connsiteY10" fmla="*/ 2903 h 169330"/>
              <a:gd name="connsiteX11" fmla="*/ 1085701 w 1234045"/>
              <a:gd name="connsiteY11" fmla="*/ 2903 h 169330"/>
              <a:gd name="connsiteX12" fmla="*/ 1085701 w 1234045"/>
              <a:gd name="connsiteY12" fmla="*/ 22213 h 169330"/>
              <a:gd name="connsiteX13" fmla="*/ 1031564 w 1234045"/>
              <a:gd name="connsiteY13" fmla="*/ 22213 h 169330"/>
              <a:gd name="connsiteX14" fmla="*/ 1031564 w 1234045"/>
              <a:gd name="connsiteY14" fmla="*/ 166539 h 169330"/>
              <a:gd name="connsiteX15" fmla="*/ 1009910 w 1234045"/>
              <a:gd name="connsiteY15" fmla="*/ 166539 h 169330"/>
              <a:gd name="connsiteX16" fmla="*/ 1009910 w 1234045"/>
              <a:gd name="connsiteY16" fmla="*/ 22213 h 169330"/>
              <a:gd name="connsiteX17" fmla="*/ 955997 w 1234045"/>
              <a:gd name="connsiteY17" fmla="*/ 22213 h 169330"/>
              <a:gd name="connsiteX18" fmla="*/ 806127 w 1234045"/>
              <a:gd name="connsiteY18" fmla="*/ 2903 h 169330"/>
              <a:gd name="connsiteX19" fmla="*/ 828340 w 1234045"/>
              <a:gd name="connsiteY19" fmla="*/ 2903 h 169330"/>
              <a:gd name="connsiteX20" fmla="*/ 914288 w 1234045"/>
              <a:gd name="connsiteY20" fmla="*/ 131378 h 169330"/>
              <a:gd name="connsiteX21" fmla="*/ 914288 w 1234045"/>
              <a:gd name="connsiteY21" fmla="*/ 2903 h 169330"/>
              <a:gd name="connsiteX22" fmla="*/ 935049 w 1234045"/>
              <a:gd name="connsiteY22" fmla="*/ 2903 h 169330"/>
              <a:gd name="connsiteX23" fmla="*/ 935049 w 1234045"/>
              <a:gd name="connsiteY23" fmla="*/ 166539 h 169330"/>
              <a:gd name="connsiteX24" fmla="*/ 912837 w 1234045"/>
              <a:gd name="connsiteY24" fmla="*/ 166539 h 169330"/>
              <a:gd name="connsiteX25" fmla="*/ 826889 w 1234045"/>
              <a:gd name="connsiteY25" fmla="*/ 37952 h 169330"/>
              <a:gd name="connsiteX26" fmla="*/ 826889 w 1234045"/>
              <a:gd name="connsiteY26" fmla="*/ 166539 h 169330"/>
              <a:gd name="connsiteX27" fmla="*/ 806127 w 1234045"/>
              <a:gd name="connsiteY27" fmla="*/ 166539 h 169330"/>
              <a:gd name="connsiteX28" fmla="*/ 654398 w 1234045"/>
              <a:gd name="connsiteY28" fmla="*/ 2903 h 169330"/>
              <a:gd name="connsiteX29" fmla="*/ 772716 w 1234045"/>
              <a:gd name="connsiteY29" fmla="*/ 2903 h 169330"/>
              <a:gd name="connsiteX30" fmla="*/ 772716 w 1234045"/>
              <a:gd name="connsiteY30" fmla="*/ 22213 h 169330"/>
              <a:gd name="connsiteX31" fmla="*/ 676052 w 1234045"/>
              <a:gd name="connsiteY31" fmla="*/ 22213 h 169330"/>
              <a:gd name="connsiteX32" fmla="*/ 676052 w 1234045"/>
              <a:gd name="connsiteY32" fmla="*/ 72331 h 169330"/>
              <a:gd name="connsiteX33" fmla="*/ 766577 w 1234045"/>
              <a:gd name="connsiteY33" fmla="*/ 72331 h 169330"/>
              <a:gd name="connsiteX34" fmla="*/ 766577 w 1234045"/>
              <a:gd name="connsiteY34" fmla="*/ 91530 h 169330"/>
              <a:gd name="connsiteX35" fmla="*/ 676052 w 1234045"/>
              <a:gd name="connsiteY35" fmla="*/ 91530 h 169330"/>
              <a:gd name="connsiteX36" fmla="*/ 676052 w 1234045"/>
              <a:gd name="connsiteY36" fmla="*/ 147229 h 169330"/>
              <a:gd name="connsiteX37" fmla="*/ 776511 w 1234045"/>
              <a:gd name="connsiteY37" fmla="*/ 147229 h 169330"/>
              <a:gd name="connsiteX38" fmla="*/ 776511 w 1234045"/>
              <a:gd name="connsiteY38" fmla="*/ 166539 h 169330"/>
              <a:gd name="connsiteX39" fmla="*/ 654398 w 1234045"/>
              <a:gd name="connsiteY39" fmla="*/ 166539 h 169330"/>
              <a:gd name="connsiteX40" fmla="*/ 498797 w 1234045"/>
              <a:gd name="connsiteY40" fmla="*/ 2903 h 169330"/>
              <a:gd name="connsiteX41" fmla="*/ 628501 w 1234045"/>
              <a:gd name="connsiteY41" fmla="*/ 2903 h 169330"/>
              <a:gd name="connsiteX42" fmla="*/ 628501 w 1234045"/>
              <a:gd name="connsiteY42" fmla="*/ 22213 h 169330"/>
              <a:gd name="connsiteX43" fmla="*/ 574365 w 1234045"/>
              <a:gd name="connsiteY43" fmla="*/ 22213 h 169330"/>
              <a:gd name="connsiteX44" fmla="*/ 574365 w 1234045"/>
              <a:gd name="connsiteY44" fmla="*/ 166539 h 169330"/>
              <a:gd name="connsiteX45" fmla="*/ 552710 w 1234045"/>
              <a:gd name="connsiteY45" fmla="*/ 166539 h 169330"/>
              <a:gd name="connsiteX46" fmla="*/ 552710 w 1234045"/>
              <a:gd name="connsiteY46" fmla="*/ 22213 h 169330"/>
              <a:gd name="connsiteX47" fmla="*/ 498797 w 1234045"/>
              <a:gd name="connsiteY47" fmla="*/ 22213 h 169330"/>
              <a:gd name="connsiteX48" fmla="*/ 348927 w 1234045"/>
              <a:gd name="connsiteY48" fmla="*/ 2903 h 169330"/>
              <a:gd name="connsiteX49" fmla="*/ 371140 w 1234045"/>
              <a:gd name="connsiteY49" fmla="*/ 2903 h 169330"/>
              <a:gd name="connsiteX50" fmla="*/ 457088 w 1234045"/>
              <a:gd name="connsiteY50" fmla="*/ 131378 h 169330"/>
              <a:gd name="connsiteX51" fmla="*/ 457088 w 1234045"/>
              <a:gd name="connsiteY51" fmla="*/ 2903 h 169330"/>
              <a:gd name="connsiteX52" fmla="*/ 477849 w 1234045"/>
              <a:gd name="connsiteY52" fmla="*/ 2903 h 169330"/>
              <a:gd name="connsiteX53" fmla="*/ 477849 w 1234045"/>
              <a:gd name="connsiteY53" fmla="*/ 166539 h 169330"/>
              <a:gd name="connsiteX54" fmla="*/ 455637 w 1234045"/>
              <a:gd name="connsiteY54" fmla="*/ 166539 h 169330"/>
              <a:gd name="connsiteX55" fmla="*/ 369689 w 1234045"/>
              <a:gd name="connsiteY55" fmla="*/ 37952 h 169330"/>
              <a:gd name="connsiteX56" fmla="*/ 369689 w 1234045"/>
              <a:gd name="connsiteY56" fmla="*/ 166539 h 169330"/>
              <a:gd name="connsiteX57" fmla="*/ 348927 w 1234045"/>
              <a:gd name="connsiteY57" fmla="*/ 166539 h 169330"/>
              <a:gd name="connsiteX58" fmla="*/ 1167631 w 1234045"/>
              <a:gd name="connsiteY58" fmla="*/ 112 h 169330"/>
              <a:gd name="connsiteX59" fmla="*/ 1199722 w 1234045"/>
              <a:gd name="connsiteY59" fmla="*/ 5972 h 169330"/>
              <a:gd name="connsiteX60" fmla="*/ 1221097 w 1234045"/>
              <a:gd name="connsiteY60" fmla="*/ 23218 h 169330"/>
              <a:gd name="connsiteX61" fmla="*/ 1229134 w 1234045"/>
              <a:gd name="connsiteY61" fmla="*/ 49002 h 169330"/>
              <a:gd name="connsiteX62" fmla="*/ 1208372 w 1234045"/>
              <a:gd name="connsiteY62" fmla="*/ 50565 h 169330"/>
              <a:gd name="connsiteX63" fmla="*/ 1197043 w 1234045"/>
              <a:gd name="connsiteY63" fmla="*/ 27124 h 169330"/>
              <a:gd name="connsiteX64" fmla="*/ 1168524 w 1234045"/>
              <a:gd name="connsiteY64" fmla="*/ 19199 h 169330"/>
              <a:gd name="connsiteX65" fmla="*/ 1139893 w 1234045"/>
              <a:gd name="connsiteY65" fmla="*/ 26399 h 169330"/>
              <a:gd name="connsiteX66" fmla="*/ 1130907 w 1234045"/>
              <a:gd name="connsiteY66" fmla="*/ 43756 h 169330"/>
              <a:gd name="connsiteX67" fmla="*/ 1137270 w 1234045"/>
              <a:gd name="connsiteY67" fmla="*/ 58267 h 169330"/>
              <a:gd name="connsiteX68" fmla="*/ 1169919 w 1234045"/>
              <a:gd name="connsiteY68" fmla="*/ 69931 h 169330"/>
              <a:gd name="connsiteX69" fmla="*/ 1206140 w 1234045"/>
              <a:gd name="connsiteY69" fmla="*/ 80368 h 169330"/>
              <a:gd name="connsiteX70" fmla="*/ 1227236 w 1234045"/>
              <a:gd name="connsiteY70" fmla="*/ 97055 h 169330"/>
              <a:gd name="connsiteX71" fmla="*/ 1234045 w 1234045"/>
              <a:gd name="connsiteY71" fmla="*/ 120328 h 169330"/>
              <a:gd name="connsiteX72" fmla="*/ 1226567 w 1234045"/>
              <a:gd name="connsiteY72" fmla="*/ 144940 h 169330"/>
              <a:gd name="connsiteX73" fmla="*/ 1205080 w 1234045"/>
              <a:gd name="connsiteY73" fmla="*/ 162911 h 169330"/>
              <a:gd name="connsiteX74" fmla="*/ 1173547 w 1234045"/>
              <a:gd name="connsiteY74" fmla="*/ 169330 h 169330"/>
              <a:gd name="connsiteX75" fmla="*/ 1136321 w 1234045"/>
              <a:gd name="connsiteY75" fmla="*/ 162856 h 169330"/>
              <a:gd name="connsiteX76" fmla="*/ 1112769 w 1234045"/>
              <a:gd name="connsiteY76" fmla="*/ 143378 h 169330"/>
              <a:gd name="connsiteX77" fmla="*/ 1103783 w 1234045"/>
              <a:gd name="connsiteY77" fmla="*/ 113966 h 169330"/>
              <a:gd name="connsiteX78" fmla="*/ 1124210 w 1234045"/>
              <a:gd name="connsiteY78" fmla="*/ 112180 h 169330"/>
              <a:gd name="connsiteX79" fmla="*/ 1130963 w 1234045"/>
              <a:gd name="connsiteY79" fmla="*/ 132327 h 169330"/>
              <a:gd name="connsiteX80" fmla="*/ 1147427 w 1234045"/>
              <a:gd name="connsiteY80" fmla="*/ 145052 h 169330"/>
              <a:gd name="connsiteX81" fmla="*/ 1172542 w 1234045"/>
              <a:gd name="connsiteY81" fmla="*/ 149908 h 169330"/>
              <a:gd name="connsiteX82" fmla="*/ 1194420 w 1234045"/>
              <a:gd name="connsiteY82" fmla="*/ 146224 h 169330"/>
              <a:gd name="connsiteX83" fmla="*/ 1208540 w 1234045"/>
              <a:gd name="connsiteY83" fmla="*/ 136122 h 169330"/>
              <a:gd name="connsiteX84" fmla="*/ 1213172 w 1234045"/>
              <a:gd name="connsiteY84" fmla="*/ 122114 h 169330"/>
              <a:gd name="connsiteX85" fmla="*/ 1208707 w 1234045"/>
              <a:gd name="connsiteY85" fmla="*/ 108664 h 169330"/>
              <a:gd name="connsiteX86" fmla="*/ 1193973 w 1234045"/>
              <a:gd name="connsiteY86" fmla="*/ 99008 h 169330"/>
              <a:gd name="connsiteX87" fmla="*/ 1164840 w 1234045"/>
              <a:gd name="connsiteY87" fmla="*/ 91027 h 169330"/>
              <a:gd name="connsiteX88" fmla="*/ 1133251 w 1234045"/>
              <a:gd name="connsiteY88" fmla="*/ 80814 h 169330"/>
              <a:gd name="connsiteX89" fmla="*/ 1115783 w 1234045"/>
              <a:gd name="connsiteY89" fmla="*/ 65578 h 169330"/>
              <a:gd name="connsiteX90" fmla="*/ 1110034 w 1234045"/>
              <a:gd name="connsiteY90" fmla="*/ 45207 h 169330"/>
              <a:gd name="connsiteX91" fmla="*/ 1117066 w 1234045"/>
              <a:gd name="connsiteY91" fmla="*/ 22046 h 169330"/>
              <a:gd name="connsiteX92" fmla="*/ 1137605 w 1234045"/>
              <a:gd name="connsiteY92" fmla="*/ 5693 h 169330"/>
              <a:gd name="connsiteX93" fmla="*/ 1167631 w 1234045"/>
              <a:gd name="connsiteY93" fmla="*/ 112 h 169330"/>
              <a:gd name="connsiteX94" fmla="*/ 77242 w 1234045"/>
              <a:gd name="connsiteY94" fmla="*/ 112 h 169330"/>
              <a:gd name="connsiteX95" fmla="*/ 118542 w 1234045"/>
              <a:gd name="connsiteY95" fmla="*/ 12614 h 169330"/>
              <a:gd name="connsiteX96" fmla="*/ 141871 w 1234045"/>
              <a:gd name="connsiteY96" fmla="*/ 47774 h 169330"/>
              <a:gd name="connsiteX97" fmla="*/ 120551 w 1234045"/>
              <a:gd name="connsiteY97" fmla="*/ 52797 h 169330"/>
              <a:gd name="connsiteX98" fmla="*/ 104031 w 1234045"/>
              <a:gd name="connsiteY98" fmla="*/ 26790 h 169330"/>
              <a:gd name="connsiteX99" fmla="*/ 76796 w 1234045"/>
              <a:gd name="connsiteY99" fmla="*/ 18641 h 169330"/>
              <a:gd name="connsiteX100" fmla="*/ 45263 w 1234045"/>
              <a:gd name="connsiteY100" fmla="*/ 27682 h 169330"/>
              <a:gd name="connsiteX101" fmla="*/ 27459 w 1234045"/>
              <a:gd name="connsiteY101" fmla="*/ 51960 h 169330"/>
              <a:gd name="connsiteX102" fmla="*/ 22325 w 1234045"/>
              <a:gd name="connsiteY102" fmla="*/ 83381 h 169330"/>
              <a:gd name="connsiteX103" fmla="*/ 28408 w 1234045"/>
              <a:gd name="connsiteY103" fmla="*/ 119826 h 169330"/>
              <a:gd name="connsiteX104" fmla="*/ 47328 w 1234045"/>
              <a:gd name="connsiteY104" fmla="*/ 143099 h 169330"/>
              <a:gd name="connsiteX105" fmla="*/ 75121 w 1234045"/>
              <a:gd name="connsiteY105" fmla="*/ 150801 h 169330"/>
              <a:gd name="connsiteX106" fmla="*/ 105929 w 1234045"/>
              <a:gd name="connsiteY106" fmla="*/ 140308 h 169330"/>
              <a:gd name="connsiteX107" fmla="*/ 123007 w 1234045"/>
              <a:gd name="connsiteY107" fmla="*/ 109166 h 169330"/>
              <a:gd name="connsiteX108" fmla="*/ 144661 w 1234045"/>
              <a:gd name="connsiteY108" fmla="*/ 114635 h 169330"/>
              <a:gd name="connsiteX109" fmla="*/ 120161 w 1234045"/>
              <a:gd name="connsiteY109" fmla="*/ 155321 h 169330"/>
              <a:gd name="connsiteX110" fmla="*/ 76907 w 1234045"/>
              <a:gd name="connsiteY110" fmla="*/ 169330 h 169330"/>
              <a:gd name="connsiteX111" fmla="*/ 33877 w 1234045"/>
              <a:gd name="connsiteY111" fmla="*/ 158558 h 169330"/>
              <a:gd name="connsiteX112" fmla="*/ 8651 w 1234045"/>
              <a:gd name="connsiteY112" fmla="*/ 127360 h 169330"/>
              <a:gd name="connsiteX113" fmla="*/ 0 w 1234045"/>
              <a:gd name="connsiteY113" fmla="*/ 83493 h 169330"/>
              <a:gd name="connsiteX114" fmla="*/ 9767 w 1234045"/>
              <a:gd name="connsiteY114" fmla="*/ 38900 h 169330"/>
              <a:gd name="connsiteX115" fmla="*/ 37561 w 1234045"/>
              <a:gd name="connsiteY115" fmla="*/ 9991 h 169330"/>
              <a:gd name="connsiteX116" fmla="*/ 77242 w 1234045"/>
              <a:gd name="connsiteY116" fmla="*/ 112 h 169330"/>
              <a:gd name="connsiteX117" fmla="*/ 239948 w 1234045"/>
              <a:gd name="connsiteY117" fmla="*/ 0 h 169330"/>
              <a:gd name="connsiteX118" fmla="*/ 280801 w 1234045"/>
              <a:gd name="connsiteY118" fmla="*/ 10828 h 169330"/>
              <a:gd name="connsiteX119" fmla="*/ 308539 w 1234045"/>
              <a:gd name="connsiteY119" fmla="*/ 41021 h 169330"/>
              <a:gd name="connsiteX120" fmla="*/ 318082 w 1234045"/>
              <a:gd name="connsiteY120" fmla="*/ 84944 h 169330"/>
              <a:gd name="connsiteX121" fmla="*/ 308036 w 1234045"/>
              <a:gd name="connsiteY121" fmla="*/ 129481 h 169330"/>
              <a:gd name="connsiteX122" fmla="*/ 279573 w 1234045"/>
              <a:gd name="connsiteY122" fmla="*/ 159228 h 169330"/>
              <a:gd name="connsiteX123" fmla="*/ 239836 w 1234045"/>
              <a:gd name="connsiteY123" fmla="*/ 169330 h 169330"/>
              <a:gd name="connsiteX124" fmla="*/ 198536 w 1234045"/>
              <a:gd name="connsiteY124" fmla="*/ 158168 h 169330"/>
              <a:gd name="connsiteX125" fmla="*/ 170966 w 1234045"/>
              <a:gd name="connsiteY125" fmla="*/ 127695 h 169330"/>
              <a:gd name="connsiteX126" fmla="*/ 161590 w 1234045"/>
              <a:gd name="connsiteY126" fmla="*/ 86842 h 169330"/>
              <a:gd name="connsiteX127" fmla="*/ 183467 w 1234045"/>
              <a:gd name="connsiteY127" fmla="*/ 23050 h 169330"/>
              <a:gd name="connsiteX128" fmla="*/ 239948 w 1234045"/>
              <a:gd name="connsiteY128" fmla="*/ 0 h 169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1234045" h="169330">
                <a:moveTo>
                  <a:pt x="240059" y="18641"/>
                </a:moveTo>
                <a:cubicBezTo>
                  <a:pt x="224730" y="18641"/>
                  <a:pt x="211540" y="23906"/>
                  <a:pt x="200490" y="34436"/>
                </a:cubicBezTo>
                <a:cubicBezTo>
                  <a:pt x="189439" y="44965"/>
                  <a:pt x="183914" y="62545"/>
                  <a:pt x="183914" y="87177"/>
                </a:cubicBezTo>
                <a:cubicBezTo>
                  <a:pt x="183914" y="106896"/>
                  <a:pt x="189216" y="122430"/>
                  <a:pt x="199820" y="133778"/>
                </a:cubicBezTo>
                <a:cubicBezTo>
                  <a:pt x="210424" y="145126"/>
                  <a:pt x="223725" y="150801"/>
                  <a:pt x="239724" y="150801"/>
                </a:cubicBezTo>
                <a:cubicBezTo>
                  <a:pt x="256021" y="150801"/>
                  <a:pt x="269434" y="145071"/>
                  <a:pt x="279964" y="133611"/>
                </a:cubicBezTo>
                <a:cubicBezTo>
                  <a:pt x="290493" y="122151"/>
                  <a:pt x="295758" y="105892"/>
                  <a:pt x="295758" y="84832"/>
                </a:cubicBezTo>
                <a:cubicBezTo>
                  <a:pt x="295758" y="71512"/>
                  <a:pt x="293507" y="59885"/>
                  <a:pt x="289005" y="49951"/>
                </a:cubicBezTo>
                <a:cubicBezTo>
                  <a:pt x="284503" y="40017"/>
                  <a:pt x="277917" y="32315"/>
                  <a:pt x="269248" y="26845"/>
                </a:cubicBezTo>
                <a:cubicBezTo>
                  <a:pt x="260579" y="21376"/>
                  <a:pt x="250849" y="18641"/>
                  <a:pt x="240059" y="18641"/>
                </a:cubicBezTo>
                <a:close/>
                <a:moveTo>
                  <a:pt x="955997" y="2903"/>
                </a:moveTo>
                <a:lnTo>
                  <a:pt x="1085701" y="2903"/>
                </a:lnTo>
                <a:lnTo>
                  <a:pt x="1085701" y="22213"/>
                </a:lnTo>
                <a:lnTo>
                  <a:pt x="1031564" y="22213"/>
                </a:lnTo>
                <a:lnTo>
                  <a:pt x="1031564" y="166539"/>
                </a:lnTo>
                <a:lnTo>
                  <a:pt x="1009910" y="166539"/>
                </a:lnTo>
                <a:lnTo>
                  <a:pt x="1009910" y="22213"/>
                </a:lnTo>
                <a:lnTo>
                  <a:pt x="955997" y="22213"/>
                </a:lnTo>
                <a:close/>
                <a:moveTo>
                  <a:pt x="806127" y="2903"/>
                </a:moveTo>
                <a:lnTo>
                  <a:pt x="828340" y="2903"/>
                </a:lnTo>
                <a:lnTo>
                  <a:pt x="914288" y="131378"/>
                </a:lnTo>
                <a:lnTo>
                  <a:pt x="914288" y="2903"/>
                </a:lnTo>
                <a:lnTo>
                  <a:pt x="935049" y="2903"/>
                </a:lnTo>
                <a:lnTo>
                  <a:pt x="935049" y="166539"/>
                </a:lnTo>
                <a:lnTo>
                  <a:pt x="912837" y="166539"/>
                </a:lnTo>
                <a:lnTo>
                  <a:pt x="826889" y="37952"/>
                </a:lnTo>
                <a:lnTo>
                  <a:pt x="826889" y="166539"/>
                </a:lnTo>
                <a:lnTo>
                  <a:pt x="806127" y="166539"/>
                </a:lnTo>
                <a:close/>
                <a:moveTo>
                  <a:pt x="654398" y="2903"/>
                </a:moveTo>
                <a:lnTo>
                  <a:pt x="772716" y="2903"/>
                </a:lnTo>
                <a:lnTo>
                  <a:pt x="772716" y="22213"/>
                </a:lnTo>
                <a:lnTo>
                  <a:pt x="676052" y="22213"/>
                </a:lnTo>
                <a:lnTo>
                  <a:pt x="676052" y="72331"/>
                </a:lnTo>
                <a:lnTo>
                  <a:pt x="766577" y="72331"/>
                </a:lnTo>
                <a:lnTo>
                  <a:pt x="766577" y="91530"/>
                </a:lnTo>
                <a:lnTo>
                  <a:pt x="676052" y="91530"/>
                </a:lnTo>
                <a:lnTo>
                  <a:pt x="676052" y="147229"/>
                </a:lnTo>
                <a:lnTo>
                  <a:pt x="776511" y="147229"/>
                </a:lnTo>
                <a:lnTo>
                  <a:pt x="776511" y="166539"/>
                </a:lnTo>
                <a:lnTo>
                  <a:pt x="654398" y="166539"/>
                </a:lnTo>
                <a:close/>
                <a:moveTo>
                  <a:pt x="498797" y="2903"/>
                </a:moveTo>
                <a:lnTo>
                  <a:pt x="628501" y="2903"/>
                </a:lnTo>
                <a:lnTo>
                  <a:pt x="628501" y="22213"/>
                </a:lnTo>
                <a:lnTo>
                  <a:pt x="574365" y="22213"/>
                </a:lnTo>
                <a:lnTo>
                  <a:pt x="574365" y="166539"/>
                </a:lnTo>
                <a:lnTo>
                  <a:pt x="552710" y="166539"/>
                </a:lnTo>
                <a:lnTo>
                  <a:pt x="552710" y="22213"/>
                </a:lnTo>
                <a:lnTo>
                  <a:pt x="498797" y="22213"/>
                </a:lnTo>
                <a:close/>
                <a:moveTo>
                  <a:pt x="348927" y="2903"/>
                </a:moveTo>
                <a:lnTo>
                  <a:pt x="371140" y="2903"/>
                </a:lnTo>
                <a:lnTo>
                  <a:pt x="457088" y="131378"/>
                </a:lnTo>
                <a:lnTo>
                  <a:pt x="457088" y="2903"/>
                </a:lnTo>
                <a:lnTo>
                  <a:pt x="477849" y="2903"/>
                </a:lnTo>
                <a:lnTo>
                  <a:pt x="477849" y="166539"/>
                </a:lnTo>
                <a:lnTo>
                  <a:pt x="455637" y="166539"/>
                </a:lnTo>
                <a:lnTo>
                  <a:pt x="369689" y="37952"/>
                </a:lnTo>
                <a:lnTo>
                  <a:pt x="369689" y="166539"/>
                </a:lnTo>
                <a:lnTo>
                  <a:pt x="348927" y="166539"/>
                </a:lnTo>
                <a:close/>
                <a:moveTo>
                  <a:pt x="1167631" y="112"/>
                </a:moveTo>
                <a:cubicBezTo>
                  <a:pt x="1179760" y="112"/>
                  <a:pt x="1190457" y="2065"/>
                  <a:pt x="1199722" y="5972"/>
                </a:cubicBezTo>
                <a:cubicBezTo>
                  <a:pt x="1208986" y="9879"/>
                  <a:pt x="1216111" y="15627"/>
                  <a:pt x="1221097" y="23218"/>
                </a:cubicBezTo>
                <a:cubicBezTo>
                  <a:pt x="1226083" y="30808"/>
                  <a:pt x="1228762" y="39403"/>
                  <a:pt x="1229134" y="49002"/>
                </a:cubicBezTo>
                <a:lnTo>
                  <a:pt x="1208372" y="50565"/>
                </a:lnTo>
                <a:cubicBezTo>
                  <a:pt x="1207256" y="40221"/>
                  <a:pt x="1203480" y="32408"/>
                  <a:pt x="1197043" y="27124"/>
                </a:cubicBezTo>
                <a:cubicBezTo>
                  <a:pt x="1190606" y="21841"/>
                  <a:pt x="1181100" y="19199"/>
                  <a:pt x="1168524" y="19199"/>
                </a:cubicBezTo>
                <a:cubicBezTo>
                  <a:pt x="1155427" y="19199"/>
                  <a:pt x="1145883" y="21599"/>
                  <a:pt x="1139893" y="26399"/>
                </a:cubicBezTo>
                <a:cubicBezTo>
                  <a:pt x="1133902" y="31199"/>
                  <a:pt x="1130907" y="36984"/>
                  <a:pt x="1130907" y="43756"/>
                </a:cubicBezTo>
                <a:cubicBezTo>
                  <a:pt x="1130907" y="49635"/>
                  <a:pt x="1133028" y="54472"/>
                  <a:pt x="1137270" y="58267"/>
                </a:cubicBezTo>
                <a:cubicBezTo>
                  <a:pt x="1141437" y="62062"/>
                  <a:pt x="1152320" y="65950"/>
                  <a:pt x="1169919" y="69931"/>
                </a:cubicBezTo>
                <a:cubicBezTo>
                  <a:pt x="1187518" y="73912"/>
                  <a:pt x="1199591" y="77391"/>
                  <a:pt x="1206140" y="80368"/>
                </a:cubicBezTo>
                <a:cubicBezTo>
                  <a:pt x="1215665" y="84758"/>
                  <a:pt x="1222697" y="90321"/>
                  <a:pt x="1227236" y="97055"/>
                </a:cubicBezTo>
                <a:cubicBezTo>
                  <a:pt x="1231776" y="103789"/>
                  <a:pt x="1234045" y="111547"/>
                  <a:pt x="1234045" y="120328"/>
                </a:cubicBezTo>
                <a:cubicBezTo>
                  <a:pt x="1234045" y="129034"/>
                  <a:pt x="1231552" y="137239"/>
                  <a:pt x="1226567" y="144940"/>
                </a:cubicBezTo>
                <a:cubicBezTo>
                  <a:pt x="1221581" y="152642"/>
                  <a:pt x="1214418" y="158633"/>
                  <a:pt x="1205080" y="162911"/>
                </a:cubicBezTo>
                <a:cubicBezTo>
                  <a:pt x="1195741" y="167190"/>
                  <a:pt x="1185230" y="169330"/>
                  <a:pt x="1173547" y="169330"/>
                </a:cubicBezTo>
                <a:cubicBezTo>
                  <a:pt x="1158738" y="169330"/>
                  <a:pt x="1146330" y="167172"/>
                  <a:pt x="1136321" y="162856"/>
                </a:cubicBezTo>
                <a:cubicBezTo>
                  <a:pt x="1126312" y="158540"/>
                  <a:pt x="1118462" y="152047"/>
                  <a:pt x="1112769" y="143378"/>
                </a:cubicBezTo>
                <a:cubicBezTo>
                  <a:pt x="1107076" y="134709"/>
                  <a:pt x="1104081" y="124904"/>
                  <a:pt x="1103783" y="113966"/>
                </a:cubicBezTo>
                <a:lnTo>
                  <a:pt x="1124210" y="112180"/>
                </a:lnTo>
                <a:cubicBezTo>
                  <a:pt x="1125177" y="120365"/>
                  <a:pt x="1127428" y="127081"/>
                  <a:pt x="1130963" y="132327"/>
                </a:cubicBezTo>
                <a:cubicBezTo>
                  <a:pt x="1134498" y="137573"/>
                  <a:pt x="1139986" y="141815"/>
                  <a:pt x="1147427" y="145052"/>
                </a:cubicBezTo>
                <a:cubicBezTo>
                  <a:pt x="1154869" y="148289"/>
                  <a:pt x="1163240" y="149908"/>
                  <a:pt x="1172542" y="149908"/>
                </a:cubicBezTo>
                <a:cubicBezTo>
                  <a:pt x="1180802" y="149908"/>
                  <a:pt x="1188095" y="148680"/>
                  <a:pt x="1194420" y="146224"/>
                </a:cubicBezTo>
                <a:cubicBezTo>
                  <a:pt x="1200745" y="143768"/>
                  <a:pt x="1205452" y="140401"/>
                  <a:pt x="1208540" y="136122"/>
                </a:cubicBezTo>
                <a:cubicBezTo>
                  <a:pt x="1211628" y="131844"/>
                  <a:pt x="1213172" y="127174"/>
                  <a:pt x="1213172" y="122114"/>
                </a:cubicBezTo>
                <a:cubicBezTo>
                  <a:pt x="1213172" y="116979"/>
                  <a:pt x="1211684" y="112496"/>
                  <a:pt x="1208707" y="108664"/>
                </a:cubicBezTo>
                <a:cubicBezTo>
                  <a:pt x="1205731" y="104831"/>
                  <a:pt x="1200819" y="101613"/>
                  <a:pt x="1193973" y="99008"/>
                </a:cubicBezTo>
                <a:cubicBezTo>
                  <a:pt x="1189583" y="97297"/>
                  <a:pt x="1179872" y="94637"/>
                  <a:pt x="1164840" y="91027"/>
                </a:cubicBezTo>
                <a:cubicBezTo>
                  <a:pt x="1149808" y="87418"/>
                  <a:pt x="1139279" y="84014"/>
                  <a:pt x="1133251" y="80814"/>
                </a:cubicBezTo>
                <a:cubicBezTo>
                  <a:pt x="1125438" y="76721"/>
                  <a:pt x="1119615" y="71643"/>
                  <a:pt x="1115783" y="65578"/>
                </a:cubicBezTo>
                <a:cubicBezTo>
                  <a:pt x="1111950" y="59513"/>
                  <a:pt x="1110034" y="52723"/>
                  <a:pt x="1110034" y="45207"/>
                </a:cubicBezTo>
                <a:cubicBezTo>
                  <a:pt x="1110034" y="36947"/>
                  <a:pt x="1112378" y="29227"/>
                  <a:pt x="1117066" y="22046"/>
                </a:cubicBezTo>
                <a:cubicBezTo>
                  <a:pt x="1121754" y="14865"/>
                  <a:pt x="1128600" y="9414"/>
                  <a:pt x="1137605" y="5693"/>
                </a:cubicBezTo>
                <a:cubicBezTo>
                  <a:pt x="1146609" y="1972"/>
                  <a:pt x="1156617" y="112"/>
                  <a:pt x="1167631" y="112"/>
                </a:cubicBezTo>
                <a:close/>
                <a:moveTo>
                  <a:pt x="77242" y="112"/>
                </a:moveTo>
                <a:cubicBezTo>
                  <a:pt x="93613" y="112"/>
                  <a:pt x="107380" y="4279"/>
                  <a:pt x="118542" y="12614"/>
                </a:cubicBezTo>
                <a:cubicBezTo>
                  <a:pt x="129704" y="20948"/>
                  <a:pt x="137480" y="32668"/>
                  <a:pt x="141871" y="47774"/>
                </a:cubicBezTo>
                <a:lnTo>
                  <a:pt x="120551" y="52797"/>
                </a:lnTo>
                <a:cubicBezTo>
                  <a:pt x="116756" y="40891"/>
                  <a:pt x="111249" y="32222"/>
                  <a:pt x="104031" y="26790"/>
                </a:cubicBezTo>
                <a:cubicBezTo>
                  <a:pt x="96813" y="21357"/>
                  <a:pt x="87735" y="18641"/>
                  <a:pt x="76796" y="18641"/>
                </a:cubicBezTo>
                <a:cubicBezTo>
                  <a:pt x="64220" y="18641"/>
                  <a:pt x="53709" y="21655"/>
                  <a:pt x="45263" y="27682"/>
                </a:cubicBezTo>
                <a:cubicBezTo>
                  <a:pt x="36817" y="33710"/>
                  <a:pt x="30882" y="41803"/>
                  <a:pt x="27459" y="51960"/>
                </a:cubicBezTo>
                <a:cubicBezTo>
                  <a:pt x="24036" y="62118"/>
                  <a:pt x="22325" y="72591"/>
                  <a:pt x="22325" y="83381"/>
                </a:cubicBezTo>
                <a:cubicBezTo>
                  <a:pt x="22325" y="97297"/>
                  <a:pt x="24352" y="109445"/>
                  <a:pt x="28408" y="119826"/>
                </a:cubicBezTo>
                <a:cubicBezTo>
                  <a:pt x="32464" y="130206"/>
                  <a:pt x="38770" y="137964"/>
                  <a:pt x="47328" y="143099"/>
                </a:cubicBezTo>
                <a:cubicBezTo>
                  <a:pt x="55885" y="148233"/>
                  <a:pt x="65150" y="150801"/>
                  <a:pt x="75121" y="150801"/>
                </a:cubicBezTo>
                <a:cubicBezTo>
                  <a:pt x="87251" y="150801"/>
                  <a:pt x="97520" y="147303"/>
                  <a:pt x="105929" y="140308"/>
                </a:cubicBezTo>
                <a:cubicBezTo>
                  <a:pt x="114338" y="133313"/>
                  <a:pt x="120030" y="122932"/>
                  <a:pt x="123007" y="109166"/>
                </a:cubicBezTo>
                <a:lnTo>
                  <a:pt x="144661" y="114635"/>
                </a:lnTo>
                <a:cubicBezTo>
                  <a:pt x="140122" y="132420"/>
                  <a:pt x="131955" y="145982"/>
                  <a:pt x="120161" y="155321"/>
                </a:cubicBezTo>
                <a:cubicBezTo>
                  <a:pt x="108366" y="164660"/>
                  <a:pt x="93948" y="169330"/>
                  <a:pt x="76907" y="169330"/>
                </a:cubicBezTo>
                <a:cubicBezTo>
                  <a:pt x="59271" y="169330"/>
                  <a:pt x="44928" y="165739"/>
                  <a:pt x="33877" y="158558"/>
                </a:cubicBezTo>
                <a:cubicBezTo>
                  <a:pt x="22827" y="151377"/>
                  <a:pt x="14418" y="140978"/>
                  <a:pt x="8651" y="127360"/>
                </a:cubicBezTo>
                <a:cubicBezTo>
                  <a:pt x="2884" y="113742"/>
                  <a:pt x="0" y="99120"/>
                  <a:pt x="0" y="83493"/>
                </a:cubicBezTo>
                <a:cubicBezTo>
                  <a:pt x="0" y="66452"/>
                  <a:pt x="3256" y="51588"/>
                  <a:pt x="9767" y="38900"/>
                </a:cubicBezTo>
                <a:cubicBezTo>
                  <a:pt x="16279" y="26213"/>
                  <a:pt x="25543" y="16576"/>
                  <a:pt x="37561" y="9991"/>
                </a:cubicBezTo>
                <a:cubicBezTo>
                  <a:pt x="49579" y="3405"/>
                  <a:pt x="62806" y="112"/>
                  <a:pt x="77242" y="112"/>
                </a:cubicBezTo>
                <a:close/>
                <a:moveTo>
                  <a:pt x="239948" y="0"/>
                </a:moveTo>
                <a:cubicBezTo>
                  <a:pt x="255054" y="0"/>
                  <a:pt x="268671" y="3610"/>
                  <a:pt x="280801" y="10828"/>
                </a:cubicBezTo>
                <a:cubicBezTo>
                  <a:pt x="292930" y="18046"/>
                  <a:pt x="302176" y="28110"/>
                  <a:pt x="308539" y="41021"/>
                </a:cubicBezTo>
                <a:cubicBezTo>
                  <a:pt x="314901" y="53932"/>
                  <a:pt x="318082" y="68573"/>
                  <a:pt x="318082" y="84944"/>
                </a:cubicBezTo>
                <a:cubicBezTo>
                  <a:pt x="318082" y="101538"/>
                  <a:pt x="314734" y="116384"/>
                  <a:pt x="308036" y="129481"/>
                </a:cubicBezTo>
                <a:cubicBezTo>
                  <a:pt x="301339" y="142578"/>
                  <a:pt x="291851" y="152493"/>
                  <a:pt x="279573" y="159228"/>
                </a:cubicBezTo>
                <a:cubicBezTo>
                  <a:pt x="267295" y="165962"/>
                  <a:pt x="254049" y="169330"/>
                  <a:pt x="239836" y="169330"/>
                </a:cubicBezTo>
                <a:cubicBezTo>
                  <a:pt x="224432" y="169330"/>
                  <a:pt x="210666" y="165609"/>
                  <a:pt x="198536" y="158168"/>
                </a:cubicBezTo>
                <a:cubicBezTo>
                  <a:pt x="186407" y="150726"/>
                  <a:pt x="177217" y="140569"/>
                  <a:pt x="170966" y="127695"/>
                </a:cubicBezTo>
                <a:cubicBezTo>
                  <a:pt x="164715" y="114821"/>
                  <a:pt x="161590" y="101204"/>
                  <a:pt x="161590" y="86842"/>
                </a:cubicBezTo>
                <a:cubicBezTo>
                  <a:pt x="161590" y="59681"/>
                  <a:pt x="168882" y="38417"/>
                  <a:pt x="183467" y="23050"/>
                </a:cubicBezTo>
                <a:cubicBezTo>
                  <a:pt x="198053" y="7684"/>
                  <a:pt x="216879" y="0"/>
                  <a:pt x="239948" y="0"/>
                </a:cubicBezTo>
                <a:close/>
              </a:path>
            </a:pathLst>
          </a:custGeom>
          <a:solidFill>
            <a:srgbClr val="84899E"/>
          </a:solidFill>
          <a:ln>
            <a:noFill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noAutofit/>
          </a:bodyPr>
          <a:lstStyle/>
          <a:p>
            <a:pPr>
              <a:defRPr/>
            </a:pPr>
            <a:endParaRPr lang="zh-CN" altLang="en-US" sz="1350" kern="0">
              <a:solidFill>
                <a:srgbClr val="84899E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 5"/>
          <p:cNvSpPr/>
          <p:nvPr userDrawn="1"/>
        </p:nvSpPr>
        <p:spPr>
          <a:xfrm>
            <a:off x="3990613" y="3591544"/>
            <a:ext cx="352425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5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17" name="文本占位符 20"/>
          <p:cNvSpPr>
            <a:spLocks noGrp="1"/>
          </p:cNvSpPr>
          <p:nvPr>
            <p:ph type="body" sz="quarter" idx="14"/>
          </p:nvPr>
        </p:nvSpPr>
        <p:spPr>
          <a:xfrm>
            <a:off x="4517994" y="3591544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0" i="0" kern="1200" dirty="0" smtClean="0">
                <a:solidFill>
                  <a:srgbClr val="14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-3个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15"/>
          <p:cNvCxnSpPr>
            <a:cxnSpLocks noChangeShapeType="1"/>
          </p:cNvCxnSpPr>
          <p:nvPr userDrawn="1"/>
        </p:nvCxnSpPr>
        <p:spPr bwMode="auto">
          <a:xfrm>
            <a:off x="4349019" y="712694"/>
            <a:ext cx="0" cy="3619035"/>
          </a:xfrm>
          <a:prstGeom prst="line">
            <a:avLst/>
          </a:prstGeom>
          <a:noFill/>
          <a:ln w="6350" algn="ctr">
            <a:gradFill>
              <a:gsLst>
                <a:gs pos="0">
                  <a:srgbClr val="C4C9D4">
                    <a:alpha val="0"/>
                  </a:srgbClr>
                </a:gs>
                <a:gs pos="49000">
                  <a:srgbClr val="858A9E"/>
                </a:gs>
                <a:gs pos="100000">
                  <a:srgbClr val="C3C8D3">
                    <a:alpha val="0"/>
                  </a:srgbClr>
                </a:gs>
              </a:gsLst>
              <a:lin ang="5400000" scaled="1"/>
            </a:gradFill>
            <a:miter lim="800000"/>
          </a:ln>
        </p:spPr>
      </p:cxnSp>
      <p:sp>
        <p:nvSpPr>
          <p:cNvPr id="4" name="任意多边形 3"/>
          <p:cNvSpPr/>
          <p:nvPr userDrawn="1"/>
        </p:nvSpPr>
        <p:spPr>
          <a:xfrm>
            <a:off x="4175188" y="1513656"/>
            <a:ext cx="348139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1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5" name="任意多边形 4"/>
          <p:cNvSpPr/>
          <p:nvPr userDrawn="1"/>
        </p:nvSpPr>
        <p:spPr>
          <a:xfrm>
            <a:off x="4175188" y="2253807"/>
            <a:ext cx="352425" cy="408456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C3C8D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2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6" name="任意多边形 5"/>
          <p:cNvSpPr/>
          <p:nvPr userDrawn="1"/>
        </p:nvSpPr>
        <p:spPr>
          <a:xfrm>
            <a:off x="4175188" y="3015440"/>
            <a:ext cx="352425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C3C8D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3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11" name="任意形状 10"/>
          <p:cNvSpPr/>
          <p:nvPr userDrawn="1"/>
        </p:nvSpPr>
        <p:spPr>
          <a:xfrm>
            <a:off x="1446426" y="1597259"/>
            <a:ext cx="926345" cy="478943"/>
          </a:xfrm>
          <a:custGeom>
            <a:avLst/>
            <a:gdLst>
              <a:gd name="connsiteX0" fmla="*/ 85039 w 1235126"/>
              <a:gd name="connsiteY0" fmla="*/ 392277 h 638479"/>
              <a:gd name="connsiteX1" fmla="*/ 85039 w 1235126"/>
              <a:gd name="connsiteY1" fmla="*/ 517093 h 638479"/>
              <a:gd name="connsiteX2" fmla="*/ 357988 w 1235126"/>
              <a:gd name="connsiteY2" fmla="*/ 517093 h 638479"/>
              <a:gd name="connsiteX3" fmla="*/ 357988 w 1235126"/>
              <a:gd name="connsiteY3" fmla="*/ 392277 h 638479"/>
              <a:gd name="connsiteX4" fmla="*/ 677571 w 1235126"/>
              <a:gd name="connsiteY4" fmla="*/ 293522 h 638479"/>
              <a:gd name="connsiteX5" fmla="*/ 769811 w 1235126"/>
              <a:gd name="connsiteY5" fmla="*/ 313753 h 638479"/>
              <a:gd name="connsiteX6" fmla="*/ 806501 w 1235126"/>
              <a:gd name="connsiteY6" fmla="*/ 368960 h 638479"/>
              <a:gd name="connsiteX7" fmla="*/ 792099 w 1235126"/>
              <a:gd name="connsiteY7" fmla="*/ 402221 h 638479"/>
              <a:gd name="connsiteX8" fmla="*/ 760552 w 1235126"/>
              <a:gd name="connsiteY8" fmla="*/ 416280 h 638479"/>
              <a:gd name="connsiteX9" fmla="*/ 731406 w 1235126"/>
              <a:gd name="connsiteY9" fmla="*/ 404965 h 638479"/>
              <a:gd name="connsiteX10" fmla="*/ 719404 w 1235126"/>
              <a:gd name="connsiteY10" fmla="*/ 371703 h 638479"/>
              <a:gd name="connsiteX11" fmla="*/ 710489 w 1235126"/>
              <a:gd name="connsiteY11" fmla="*/ 327469 h 638479"/>
              <a:gd name="connsiteX12" fmla="*/ 672084 w 1235126"/>
              <a:gd name="connsiteY12" fmla="*/ 301066 h 638479"/>
              <a:gd name="connsiteX13" fmla="*/ 665912 w 1235126"/>
              <a:gd name="connsiteY13" fmla="*/ 295922 h 638479"/>
              <a:gd name="connsiteX14" fmla="*/ 677571 w 1235126"/>
              <a:gd name="connsiteY14" fmla="*/ 293522 h 638479"/>
              <a:gd name="connsiteX15" fmla="*/ 85039 w 1235126"/>
              <a:gd name="connsiteY15" fmla="*/ 240030 h 638479"/>
              <a:gd name="connsiteX16" fmla="*/ 85039 w 1235126"/>
              <a:gd name="connsiteY16" fmla="*/ 369646 h 638479"/>
              <a:gd name="connsiteX17" fmla="*/ 357988 w 1235126"/>
              <a:gd name="connsiteY17" fmla="*/ 369646 h 638479"/>
              <a:gd name="connsiteX18" fmla="*/ 357988 w 1235126"/>
              <a:gd name="connsiteY18" fmla="*/ 240030 h 638479"/>
              <a:gd name="connsiteX19" fmla="*/ 93269 w 1235126"/>
              <a:gd name="connsiteY19" fmla="*/ 90525 h 638479"/>
              <a:gd name="connsiteX20" fmla="*/ 85039 w 1235126"/>
              <a:gd name="connsiteY20" fmla="*/ 98069 h 638479"/>
              <a:gd name="connsiteX21" fmla="*/ 85039 w 1235126"/>
              <a:gd name="connsiteY21" fmla="*/ 217398 h 638479"/>
              <a:gd name="connsiteX22" fmla="*/ 357988 w 1235126"/>
              <a:gd name="connsiteY22" fmla="*/ 217398 h 638479"/>
              <a:gd name="connsiteX23" fmla="*/ 357988 w 1235126"/>
              <a:gd name="connsiteY23" fmla="*/ 90525 h 638479"/>
              <a:gd name="connsiteX24" fmla="*/ 372389 w 1235126"/>
              <a:gd name="connsiteY24" fmla="*/ 25374 h 638479"/>
              <a:gd name="connsiteX25" fmla="*/ 422110 w 1235126"/>
              <a:gd name="connsiteY25" fmla="*/ 49034 h 638479"/>
              <a:gd name="connsiteX26" fmla="*/ 468059 w 1235126"/>
              <a:gd name="connsiteY26" fmla="*/ 79210 h 638479"/>
              <a:gd name="connsiteX27" fmla="*/ 475260 w 1235126"/>
              <a:gd name="connsiteY27" fmla="*/ 90525 h 638479"/>
              <a:gd name="connsiteX28" fmla="*/ 449199 w 1235126"/>
              <a:gd name="connsiteY28" fmla="*/ 110413 h 638479"/>
              <a:gd name="connsiteX29" fmla="*/ 449199 w 1235126"/>
              <a:gd name="connsiteY29" fmla="*/ 510921 h 638479"/>
              <a:gd name="connsiteX30" fmla="*/ 449885 w 1235126"/>
              <a:gd name="connsiteY30" fmla="*/ 554812 h 638479"/>
              <a:gd name="connsiteX31" fmla="*/ 450571 w 1235126"/>
              <a:gd name="connsiteY31" fmla="*/ 578129 h 638479"/>
              <a:gd name="connsiteX32" fmla="*/ 448513 w 1235126"/>
              <a:gd name="connsiteY32" fmla="*/ 585330 h 638479"/>
              <a:gd name="connsiteX33" fmla="*/ 430683 w 1235126"/>
              <a:gd name="connsiteY33" fmla="*/ 595960 h 638479"/>
              <a:gd name="connsiteX34" fmla="*/ 391592 w 1235126"/>
              <a:gd name="connsiteY34" fmla="*/ 606933 h 638479"/>
              <a:gd name="connsiteX35" fmla="*/ 363131 w 1235126"/>
              <a:gd name="connsiteY35" fmla="*/ 611047 h 638479"/>
              <a:gd name="connsiteX36" fmla="*/ 357988 w 1235126"/>
              <a:gd name="connsiteY36" fmla="*/ 599389 h 638479"/>
              <a:gd name="connsiteX37" fmla="*/ 357988 w 1235126"/>
              <a:gd name="connsiteY37" fmla="*/ 539724 h 638479"/>
              <a:gd name="connsiteX38" fmla="*/ 85039 w 1235126"/>
              <a:gd name="connsiteY38" fmla="*/ 539724 h 638479"/>
              <a:gd name="connsiteX39" fmla="*/ 85039 w 1235126"/>
              <a:gd name="connsiteY39" fmla="*/ 591159 h 638479"/>
              <a:gd name="connsiteX40" fmla="*/ 82982 w 1235126"/>
              <a:gd name="connsiteY40" fmla="*/ 599732 h 638479"/>
              <a:gd name="connsiteX41" fmla="*/ 67894 w 1235126"/>
              <a:gd name="connsiteY41" fmla="*/ 606933 h 638479"/>
              <a:gd name="connsiteX42" fmla="*/ 33947 w 1235126"/>
              <a:gd name="connsiteY42" fmla="*/ 615505 h 638479"/>
              <a:gd name="connsiteX43" fmla="*/ 4115 w 1235126"/>
              <a:gd name="connsiteY43" fmla="*/ 619277 h 638479"/>
              <a:gd name="connsiteX44" fmla="*/ 0 w 1235126"/>
              <a:gd name="connsiteY44" fmla="*/ 613791 h 638479"/>
              <a:gd name="connsiteX45" fmla="*/ 1372 w 1235126"/>
              <a:gd name="connsiteY45" fmla="*/ 581558 h 638479"/>
              <a:gd name="connsiteX46" fmla="*/ 2743 w 1235126"/>
              <a:gd name="connsiteY46" fmla="*/ 520522 h 638479"/>
              <a:gd name="connsiteX47" fmla="*/ 2743 w 1235126"/>
              <a:gd name="connsiteY47" fmla="*/ 106299 h 638479"/>
              <a:gd name="connsiteX48" fmla="*/ 1372 w 1235126"/>
              <a:gd name="connsiteY48" fmla="*/ 34975 h 638479"/>
              <a:gd name="connsiteX49" fmla="*/ 88468 w 1235126"/>
              <a:gd name="connsiteY49" fmla="*/ 67894 h 638479"/>
              <a:gd name="connsiteX50" fmla="*/ 340843 w 1235126"/>
              <a:gd name="connsiteY50" fmla="*/ 67894 h 638479"/>
              <a:gd name="connsiteX51" fmla="*/ 359359 w 1235126"/>
              <a:gd name="connsiteY51" fmla="*/ 34290 h 638479"/>
              <a:gd name="connsiteX52" fmla="*/ 372389 w 1235126"/>
              <a:gd name="connsiteY52" fmla="*/ 25374 h 638479"/>
              <a:gd name="connsiteX53" fmla="*/ 1016356 w 1235126"/>
              <a:gd name="connsiteY53" fmla="*/ 0 h 638479"/>
              <a:gd name="connsiteX54" fmla="*/ 1050646 w 1235126"/>
              <a:gd name="connsiteY54" fmla="*/ 16116 h 638479"/>
              <a:gd name="connsiteX55" fmla="*/ 1093851 w 1235126"/>
              <a:gd name="connsiteY55" fmla="*/ 43205 h 638479"/>
              <a:gd name="connsiteX56" fmla="*/ 1108253 w 1235126"/>
              <a:gd name="connsiteY56" fmla="*/ 60350 h 638479"/>
              <a:gd name="connsiteX57" fmla="*/ 1079449 w 1235126"/>
              <a:gd name="connsiteY57" fmla="*/ 78181 h 638479"/>
              <a:gd name="connsiteX58" fmla="*/ 1079449 w 1235126"/>
              <a:gd name="connsiteY58" fmla="*/ 245516 h 638479"/>
              <a:gd name="connsiteX59" fmla="*/ 1098652 w 1235126"/>
              <a:gd name="connsiteY59" fmla="*/ 245516 h 638479"/>
              <a:gd name="connsiteX60" fmla="*/ 1116483 w 1235126"/>
              <a:gd name="connsiteY60" fmla="*/ 211226 h 638479"/>
              <a:gd name="connsiteX61" fmla="*/ 1129513 w 1235126"/>
              <a:gd name="connsiteY61" fmla="*/ 192024 h 638479"/>
              <a:gd name="connsiteX62" fmla="*/ 1137742 w 1235126"/>
              <a:gd name="connsiteY62" fmla="*/ 188595 h 638479"/>
              <a:gd name="connsiteX63" fmla="*/ 1186091 w 1235126"/>
              <a:gd name="connsiteY63" fmla="*/ 219456 h 638479"/>
              <a:gd name="connsiteX64" fmla="*/ 1226211 w 1235126"/>
              <a:gd name="connsiteY64" fmla="*/ 259232 h 638479"/>
              <a:gd name="connsiteX65" fmla="*/ 1213180 w 1235126"/>
              <a:gd name="connsiteY65" fmla="*/ 268147 h 638479"/>
              <a:gd name="connsiteX66" fmla="*/ 953948 w 1235126"/>
              <a:gd name="connsiteY66" fmla="*/ 268147 h 638479"/>
              <a:gd name="connsiteX67" fmla="*/ 949833 w 1235126"/>
              <a:gd name="connsiteY67" fmla="*/ 273634 h 638479"/>
              <a:gd name="connsiteX68" fmla="*/ 1009498 w 1235126"/>
              <a:gd name="connsiteY68" fmla="*/ 394335 h 638479"/>
              <a:gd name="connsiteX69" fmla="*/ 1067791 w 1235126"/>
              <a:gd name="connsiteY69" fmla="*/ 283921 h 638479"/>
              <a:gd name="connsiteX70" fmla="*/ 1132599 w 1235126"/>
              <a:gd name="connsiteY70" fmla="*/ 315468 h 638479"/>
              <a:gd name="connsiteX71" fmla="*/ 1163803 w 1235126"/>
              <a:gd name="connsiteY71" fmla="*/ 335013 h 638479"/>
              <a:gd name="connsiteX72" fmla="*/ 1168603 w 1235126"/>
              <a:gd name="connsiteY72" fmla="*/ 343585 h 638479"/>
              <a:gd name="connsiteX73" fmla="*/ 1151116 w 1235126"/>
              <a:gd name="connsiteY73" fmla="*/ 350101 h 638479"/>
              <a:gd name="connsiteX74" fmla="*/ 1108596 w 1235126"/>
              <a:gd name="connsiteY74" fmla="*/ 363817 h 638479"/>
              <a:gd name="connsiteX75" fmla="*/ 1023900 w 1235126"/>
              <a:gd name="connsiteY75" fmla="*/ 410794 h 638479"/>
              <a:gd name="connsiteX76" fmla="*/ 1095909 w 1235126"/>
              <a:gd name="connsiteY76" fmla="*/ 464629 h 638479"/>
              <a:gd name="connsiteX77" fmla="*/ 1228268 w 1235126"/>
              <a:gd name="connsiteY77" fmla="*/ 511606 h 638479"/>
              <a:gd name="connsiteX78" fmla="*/ 1235126 w 1235126"/>
              <a:gd name="connsiteY78" fmla="*/ 516064 h 638479"/>
              <a:gd name="connsiteX79" fmla="*/ 1227582 w 1235126"/>
              <a:gd name="connsiteY79" fmla="*/ 520522 h 638479"/>
              <a:gd name="connsiteX80" fmla="*/ 1148029 w 1235126"/>
              <a:gd name="connsiteY80" fmla="*/ 593217 h 638479"/>
              <a:gd name="connsiteX81" fmla="*/ 1140486 w 1235126"/>
              <a:gd name="connsiteY81" fmla="*/ 598017 h 638479"/>
              <a:gd name="connsiteX82" fmla="*/ 1077735 w 1235126"/>
              <a:gd name="connsiteY82" fmla="*/ 560298 h 638479"/>
              <a:gd name="connsiteX83" fmla="*/ 992696 w 1235126"/>
              <a:gd name="connsiteY83" fmla="*/ 458800 h 638479"/>
              <a:gd name="connsiteX84" fmla="*/ 944347 w 1235126"/>
              <a:gd name="connsiteY84" fmla="*/ 286664 h 638479"/>
              <a:gd name="connsiteX85" fmla="*/ 944347 w 1235126"/>
              <a:gd name="connsiteY85" fmla="*/ 561670 h 638479"/>
              <a:gd name="connsiteX86" fmla="*/ 933717 w 1235126"/>
              <a:gd name="connsiteY86" fmla="*/ 606590 h 638479"/>
              <a:gd name="connsiteX87" fmla="*/ 896341 w 1235126"/>
              <a:gd name="connsiteY87" fmla="*/ 630250 h 638479"/>
              <a:gd name="connsiteX88" fmla="*/ 847649 w 1235126"/>
              <a:gd name="connsiteY88" fmla="*/ 638479 h 638479"/>
              <a:gd name="connsiteX89" fmla="*/ 833933 w 1235126"/>
              <a:gd name="connsiteY89" fmla="*/ 626821 h 638479"/>
              <a:gd name="connsiteX90" fmla="*/ 821932 w 1235126"/>
              <a:gd name="connsiteY90" fmla="*/ 595617 h 638479"/>
              <a:gd name="connsiteX91" fmla="*/ 801357 w 1235126"/>
              <a:gd name="connsiteY91" fmla="*/ 579843 h 638479"/>
              <a:gd name="connsiteX92" fmla="*/ 755752 w 1235126"/>
              <a:gd name="connsiteY92" fmla="*/ 567156 h 638479"/>
              <a:gd name="connsiteX93" fmla="*/ 748208 w 1235126"/>
              <a:gd name="connsiteY93" fmla="*/ 563727 h 638479"/>
              <a:gd name="connsiteX94" fmla="*/ 766039 w 1235126"/>
              <a:gd name="connsiteY94" fmla="*/ 561670 h 638479"/>
              <a:gd name="connsiteX95" fmla="*/ 841477 w 1235126"/>
              <a:gd name="connsiteY95" fmla="*/ 553440 h 638479"/>
              <a:gd name="connsiteX96" fmla="*/ 859993 w 1235126"/>
              <a:gd name="connsiteY96" fmla="*/ 522579 h 638479"/>
              <a:gd name="connsiteX97" fmla="*/ 859993 w 1235126"/>
              <a:gd name="connsiteY97" fmla="*/ 413537 h 638479"/>
              <a:gd name="connsiteX98" fmla="*/ 732777 w 1235126"/>
              <a:gd name="connsiteY98" fmla="*/ 504063 h 638479"/>
              <a:gd name="connsiteX99" fmla="*/ 659054 w 1235126"/>
              <a:gd name="connsiteY99" fmla="*/ 566470 h 638479"/>
              <a:gd name="connsiteX100" fmla="*/ 651510 w 1235126"/>
              <a:gd name="connsiteY100" fmla="*/ 571957 h 638479"/>
              <a:gd name="connsiteX101" fmla="*/ 646367 w 1235126"/>
              <a:gd name="connsiteY101" fmla="*/ 569214 h 638479"/>
              <a:gd name="connsiteX102" fmla="*/ 628879 w 1235126"/>
              <a:gd name="connsiteY102" fmla="*/ 540753 h 638479"/>
              <a:gd name="connsiteX103" fmla="*/ 597332 w 1235126"/>
              <a:gd name="connsiteY103" fmla="*/ 482117 h 638479"/>
              <a:gd name="connsiteX104" fmla="*/ 859993 w 1235126"/>
              <a:gd name="connsiteY104" fmla="*/ 403936 h 638479"/>
              <a:gd name="connsiteX105" fmla="*/ 859993 w 1235126"/>
              <a:gd name="connsiteY105" fmla="*/ 268147 h 638479"/>
              <a:gd name="connsiteX106" fmla="*/ 635737 w 1235126"/>
              <a:gd name="connsiteY106" fmla="*/ 268147 h 638479"/>
              <a:gd name="connsiteX107" fmla="*/ 611048 w 1235126"/>
              <a:gd name="connsiteY107" fmla="*/ 275691 h 638479"/>
              <a:gd name="connsiteX108" fmla="*/ 593217 w 1235126"/>
              <a:gd name="connsiteY108" fmla="*/ 243459 h 638479"/>
              <a:gd name="connsiteX109" fmla="*/ 627507 w 1235126"/>
              <a:gd name="connsiteY109" fmla="*/ 245516 h 638479"/>
              <a:gd name="connsiteX110" fmla="*/ 997153 w 1235126"/>
              <a:gd name="connsiteY110" fmla="*/ 245516 h 638479"/>
              <a:gd name="connsiteX111" fmla="*/ 997153 w 1235126"/>
              <a:gd name="connsiteY111" fmla="*/ 165963 h 638479"/>
              <a:gd name="connsiteX112" fmla="*/ 731749 w 1235126"/>
              <a:gd name="connsiteY112" fmla="*/ 165963 h 638479"/>
              <a:gd name="connsiteX113" fmla="*/ 705003 w 1235126"/>
              <a:gd name="connsiteY113" fmla="*/ 174193 h 638479"/>
              <a:gd name="connsiteX114" fmla="*/ 687172 w 1235126"/>
              <a:gd name="connsiteY114" fmla="*/ 141274 h 638479"/>
              <a:gd name="connsiteX115" fmla="*/ 721462 w 1235126"/>
              <a:gd name="connsiteY115" fmla="*/ 143332 h 638479"/>
              <a:gd name="connsiteX116" fmla="*/ 997153 w 1235126"/>
              <a:gd name="connsiteY116" fmla="*/ 143332 h 638479"/>
              <a:gd name="connsiteX117" fmla="*/ 997153 w 1235126"/>
              <a:gd name="connsiteY117" fmla="*/ 67208 h 638479"/>
              <a:gd name="connsiteX118" fmla="*/ 706374 w 1235126"/>
              <a:gd name="connsiteY118" fmla="*/ 67208 h 638479"/>
              <a:gd name="connsiteX119" fmla="*/ 679628 w 1235126"/>
              <a:gd name="connsiteY119" fmla="*/ 75438 h 638479"/>
              <a:gd name="connsiteX120" fmla="*/ 661797 w 1235126"/>
              <a:gd name="connsiteY120" fmla="*/ 42519 h 638479"/>
              <a:gd name="connsiteX121" fmla="*/ 696087 w 1235126"/>
              <a:gd name="connsiteY121" fmla="*/ 44577 h 638479"/>
              <a:gd name="connsiteX122" fmla="*/ 984123 w 1235126"/>
              <a:gd name="connsiteY122" fmla="*/ 44577 h 638479"/>
              <a:gd name="connsiteX123" fmla="*/ 1006069 w 1235126"/>
              <a:gd name="connsiteY123" fmla="*/ 5829 h 638479"/>
              <a:gd name="connsiteX124" fmla="*/ 1016356 w 1235126"/>
              <a:gd name="connsiteY124" fmla="*/ 0 h 63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35126" h="638479">
                <a:moveTo>
                  <a:pt x="85039" y="392277"/>
                </a:moveTo>
                <a:lnTo>
                  <a:pt x="85039" y="517093"/>
                </a:lnTo>
                <a:lnTo>
                  <a:pt x="357988" y="517093"/>
                </a:lnTo>
                <a:lnTo>
                  <a:pt x="357988" y="392277"/>
                </a:lnTo>
                <a:close/>
                <a:moveTo>
                  <a:pt x="677571" y="293522"/>
                </a:moveTo>
                <a:cubicBezTo>
                  <a:pt x="714604" y="293522"/>
                  <a:pt x="745350" y="300266"/>
                  <a:pt x="769811" y="313753"/>
                </a:cubicBezTo>
                <a:cubicBezTo>
                  <a:pt x="794271" y="327241"/>
                  <a:pt x="806501" y="345643"/>
                  <a:pt x="806501" y="368960"/>
                </a:cubicBezTo>
                <a:cubicBezTo>
                  <a:pt x="806501" y="381762"/>
                  <a:pt x="801700" y="392849"/>
                  <a:pt x="792099" y="402221"/>
                </a:cubicBezTo>
                <a:cubicBezTo>
                  <a:pt x="782498" y="411594"/>
                  <a:pt x="771982" y="416280"/>
                  <a:pt x="760552" y="416280"/>
                </a:cubicBezTo>
                <a:cubicBezTo>
                  <a:pt x="749122" y="416280"/>
                  <a:pt x="739407" y="412508"/>
                  <a:pt x="731406" y="404965"/>
                </a:cubicBezTo>
                <a:cubicBezTo>
                  <a:pt x="723405" y="397421"/>
                  <a:pt x="719404" y="386334"/>
                  <a:pt x="719404" y="371703"/>
                </a:cubicBezTo>
                <a:cubicBezTo>
                  <a:pt x="719404" y="351586"/>
                  <a:pt x="716433" y="336842"/>
                  <a:pt x="710489" y="327469"/>
                </a:cubicBezTo>
                <a:cubicBezTo>
                  <a:pt x="704545" y="318097"/>
                  <a:pt x="691744" y="309295"/>
                  <a:pt x="672084" y="301066"/>
                </a:cubicBezTo>
                <a:cubicBezTo>
                  <a:pt x="667969" y="299237"/>
                  <a:pt x="665912" y="297523"/>
                  <a:pt x="665912" y="295922"/>
                </a:cubicBezTo>
                <a:cubicBezTo>
                  <a:pt x="665912" y="294322"/>
                  <a:pt x="669798" y="293522"/>
                  <a:pt x="677571" y="293522"/>
                </a:cubicBezTo>
                <a:close/>
                <a:moveTo>
                  <a:pt x="85039" y="240030"/>
                </a:moveTo>
                <a:lnTo>
                  <a:pt x="85039" y="369646"/>
                </a:lnTo>
                <a:lnTo>
                  <a:pt x="357988" y="369646"/>
                </a:lnTo>
                <a:lnTo>
                  <a:pt x="357988" y="240030"/>
                </a:lnTo>
                <a:close/>
                <a:moveTo>
                  <a:pt x="93269" y="90525"/>
                </a:moveTo>
                <a:cubicBezTo>
                  <a:pt x="92354" y="93268"/>
                  <a:pt x="89611" y="95783"/>
                  <a:pt x="85039" y="98069"/>
                </a:cubicBezTo>
                <a:lnTo>
                  <a:pt x="85039" y="217398"/>
                </a:lnTo>
                <a:lnTo>
                  <a:pt x="357988" y="217398"/>
                </a:lnTo>
                <a:lnTo>
                  <a:pt x="357988" y="90525"/>
                </a:lnTo>
                <a:close/>
                <a:moveTo>
                  <a:pt x="372389" y="25374"/>
                </a:moveTo>
                <a:cubicBezTo>
                  <a:pt x="379705" y="25374"/>
                  <a:pt x="396278" y="33261"/>
                  <a:pt x="422110" y="49034"/>
                </a:cubicBezTo>
                <a:cubicBezTo>
                  <a:pt x="447942" y="64808"/>
                  <a:pt x="463258" y="74866"/>
                  <a:pt x="468059" y="79210"/>
                </a:cubicBezTo>
                <a:cubicBezTo>
                  <a:pt x="472859" y="83553"/>
                  <a:pt x="475260" y="87325"/>
                  <a:pt x="475260" y="90525"/>
                </a:cubicBezTo>
                <a:cubicBezTo>
                  <a:pt x="475260" y="96926"/>
                  <a:pt x="466573" y="103555"/>
                  <a:pt x="449199" y="110413"/>
                </a:cubicBezTo>
                <a:lnTo>
                  <a:pt x="449199" y="510921"/>
                </a:lnTo>
                <a:cubicBezTo>
                  <a:pt x="449199" y="531952"/>
                  <a:pt x="449428" y="546582"/>
                  <a:pt x="449885" y="554812"/>
                </a:cubicBezTo>
                <a:lnTo>
                  <a:pt x="450571" y="578129"/>
                </a:lnTo>
                <a:cubicBezTo>
                  <a:pt x="450571" y="580415"/>
                  <a:pt x="449885" y="582815"/>
                  <a:pt x="448513" y="585330"/>
                </a:cubicBezTo>
                <a:cubicBezTo>
                  <a:pt x="447142" y="587845"/>
                  <a:pt x="441198" y="591388"/>
                  <a:pt x="430683" y="595960"/>
                </a:cubicBezTo>
                <a:cubicBezTo>
                  <a:pt x="420167" y="600532"/>
                  <a:pt x="407137" y="604189"/>
                  <a:pt x="391592" y="606933"/>
                </a:cubicBezTo>
                <a:cubicBezTo>
                  <a:pt x="376047" y="609676"/>
                  <a:pt x="366560" y="611047"/>
                  <a:pt x="363131" y="611047"/>
                </a:cubicBezTo>
                <a:cubicBezTo>
                  <a:pt x="359702" y="611047"/>
                  <a:pt x="357988" y="607161"/>
                  <a:pt x="357988" y="599389"/>
                </a:cubicBezTo>
                <a:lnTo>
                  <a:pt x="357988" y="539724"/>
                </a:lnTo>
                <a:lnTo>
                  <a:pt x="85039" y="539724"/>
                </a:lnTo>
                <a:lnTo>
                  <a:pt x="85039" y="591159"/>
                </a:lnTo>
                <a:cubicBezTo>
                  <a:pt x="85039" y="595274"/>
                  <a:pt x="84353" y="598132"/>
                  <a:pt x="82982" y="599732"/>
                </a:cubicBezTo>
                <a:cubicBezTo>
                  <a:pt x="81610" y="601332"/>
                  <a:pt x="76581" y="603732"/>
                  <a:pt x="67894" y="606933"/>
                </a:cubicBezTo>
                <a:cubicBezTo>
                  <a:pt x="59208" y="610133"/>
                  <a:pt x="47892" y="612991"/>
                  <a:pt x="33947" y="615505"/>
                </a:cubicBezTo>
                <a:cubicBezTo>
                  <a:pt x="20003" y="618020"/>
                  <a:pt x="10058" y="619277"/>
                  <a:pt x="4115" y="619277"/>
                </a:cubicBezTo>
                <a:cubicBezTo>
                  <a:pt x="1372" y="619277"/>
                  <a:pt x="0" y="617448"/>
                  <a:pt x="0" y="613791"/>
                </a:cubicBezTo>
                <a:lnTo>
                  <a:pt x="1372" y="581558"/>
                </a:lnTo>
                <a:cubicBezTo>
                  <a:pt x="2286" y="559155"/>
                  <a:pt x="2743" y="538810"/>
                  <a:pt x="2743" y="520522"/>
                </a:cubicBezTo>
                <a:lnTo>
                  <a:pt x="2743" y="106299"/>
                </a:lnTo>
                <a:cubicBezTo>
                  <a:pt x="2743" y="78409"/>
                  <a:pt x="2286" y="54635"/>
                  <a:pt x="1372" y="34975"/>
                </a:cubicBezTo>
                <a:cubicBezTo>
                  <a:pt x="29261" y="41376"/>
                  <a:pt x="58293" y="52349"/>
                  <a:pt x="88468" y="67894"/>
                </a:cubicBezTo>
                <a:lnTo>
                  <a:pt x="340843" y="67894"/>
                </a:lnTo>
                <a:cubicBezTo>
                  <a:pt x="349072" y="51435"/>
                  <a:pt x="355244" y="40233"/>
                  <a:pt x="359359" y="34290"/>
                </a:cubicBezTo>
                <a:cubicBezTo>
                  <a:pt x="363474" y="28346"/>
                  <a:pt x="367817" y="25374"/>
                  <a:pt x="372389" y="25374"/>
                </a:cubicBezTo>
                <a:close/>
                <a:moveTo>
                  <a:pt x="1016356" y="0"/>
                </a:moveTo>
                <a:cubicBezTo>
                  <a:pt x="1020013" y="0"/>
                  <a:pt x="1031443" y="5372"/>
                  <a:pt x="1050646" y="16116"/>
                </a:cubicBezTo>
                <a:cubicBezTo>
                  <a:pt x="1069848" y="26860"/>
                  <a:pt x="1084250" y="35890"/>
                  <a:pt x="1093851" y="43205"/>
                </a:cubicBezTo>
                <a:cubicBezTo>
                  <a:pt x="1103452" y="50520"/>
                  <a:pt x="1108253" y="56235"/>
                  <a:pt x="1108253" y="60350"/>
                </a:cubicBezTo>
                <a:cubicBezTo>
                  <a:pt x="1108253" y="66751"/>
                  <a:pt x="1098652" y="72694"/>
                  <a:pt x="1079449" y="78181"/>
                </a:cubicBezTo>
                <a:lnTo>
                  <a:pt x="1079449" y="245516"/>
                </a:lnTo>
                <a:lnTo>
                  <a:pt x="1098652" y="245516"/>
                </a:lnTo>
                <a:cubicBezTo>
                  <a:pt x="1104138" y="233172"/>
                  <a:pt x="1110082" y="221742"/>
                  <a:pt x="1116483" y="211226"/>
                </a:cubicBezTo>
                <a:cubicBezTo>
                  <a:pt x="1122883" y="200710"/>
                  <a:pt x="1127227" y="194310"/>
                  <a:pt x="1129513" y="192024"/>
                </a:cubicBezTo>
                <a:cubicBezTo>
                  <a:pt x="1131799" y="189738"/>
                  <a:pt x="1134542" y="188595"/>
                  <a:pt x="1137742" y="188595"/>
                </a:cubicBezTo>
                <a:cubicBezTo>
                  <a:pt x="1143229" y="188595"/>
                  <a:pt x="1159345" y="198882"/>
                  <a:pt x="1186091" y="219456"/>
                </a:cubicBezTo>
                <a:cubicBezTo>
                  <a:pt x="1212837" y="240030"/>
                  <a:pt x="1226211" y="253288"/>
                  <a:pt x="1226211" y="259232"/>
                </a:cubicBezTo>
                <a:cubicBezTo>
                  <a:pt x="1226211" y="265176"/>
                  <a:pt x="1221867" y="268147"/>
                  <a:pt x="1213180" y="268147"/>
                </a:cubicBezTo>
                <a:lnTo>
                  <a:pt x="953948" y="268147"/>
                </a:lnTo>
                <a:cubicBezTo>
                  <a:pt x="953491" y="269519"/>
                  <a:pt x="952119" y="271348"/>
                  <a:pt x="949833" y="273634"/>
                </a:cubicBezTo>
                <a:cubicBezTo>
                  <a:pt x="966292" y="323926"/>
                  <a:pt x="986181" y="364159"/>
                  <a:pt x="1009498" y="394335"/>
                </a:cubicBezTo>
                <a:cubicBezTo>
                  <a:pt x="1026871" y="371475"/>
                  <a:pt x="1046302" y="334670"/>
                  <a:pt x="1067791" y="283921"/>
                </a:cubicBezTo>
                <a:cubicBezTo>
                  <a:pt x="1093394" y="294894"/>
                  <a:pt x="1114997" y="305409"/>
                  <a:pt x="1132599" y="315468"/>
                </a:cubicBezTo>
                <a:cubicBezTo>
                  <a:pt x="1150201" y="325526"/>
                  <a:pt x="1160602" y="332041"/>
                  <a:pt x="1163803" y="335013"/>
                </a:cubicBezTo>
                <a:cubicBezTo>
                  <a:pt x="1167003" y="337985"/>
                  <a:pt x="1168603" y="340842"/>
                  <a:pt x="1168603" y="343585"/>
                </a:cubicBezTo>
                <a:cubicBezTo>
                  <a:pt x="1168603" y="346329"/>
                  <a:pt x="1162774" y="348500"/>
                  <a:pt x="1151116" y="350101"/>
                </a:cubicBezTo>
                <a:cubicBezTo>
                  <a:pt x="1139457" y="351701"/>
                  <a:pt x="1125284" y="356273"/>
                  <a:pt x="1108596" y="363817"/>
                </a:cubicBezTo>
                <a:cubicBezTo>
                  <a:pt x="1091908" y="371360"/>
                  <a:pt x="1063676" y="387019"/>
                  <a:pt x="1023900" y="410794"/>
                </a:cubicBezTo>
                <a:cubicBezTo>
                  <a:pt x="1042188" y="430911"/>
                  <a:pt x="1066191" y="448856"/>
                  <a:pt x="1095909" y="464629"/>
                </a:cubicBezTo>
                <a:cubicBezTo>
                  <a:pt x="1125627" y="480403"/>
                  <a:pt x="1169746" y="496062"/>
                  <a:pt x="1228268" y="511606"/>
                </a:cubicBezTo>
                <a:cubicBezTo>
                  <a:pt x="1232840" y="512978"/>
                  <a:pt x="1235126" y="514464"/>
                  <a:pt x="1235126" y="516064"/>
                </a:cubicBezTo>
                <a:cubicBezTo>
                  <a:pt x="1235126" y="517664"/>
                  <a:pt x="1232611" y="519150"/>
                  <a:pt x="1227582" y="520522"/>
                </a:cubicBezTo>
                <a:cubicBezTo>
                  <a:pt x="1197407" y="529209"/>
                  <a:pt x="1170889" y="553440"/>
                  <a:pt x="1148029" y="593217"/>
                </a:cubicBezTo>
                <a:cubicBezTo>
                  <a:pt x="1145743" y="596417"/>
                  <a:pt x="1143229" y="598017"/>
                  <a:pt x="1140486" y="598017"/>
                </a:cubicBezTo>
                <a:cubicBezTo>
                  <a:pt x="1133170" y="598017"/>
                  <a:pt x="1112253" y="585444"/>
                  <a:pt x="1077735" y="560298"/>
                </a:cubicBezTo>
                <a:cubicBezTo>
                  <a:pt x="1043216" y="535152"/>
                  <a:pt x="1014870" y="501319"/>
                  <a:pt x="992696" y="458800"/>
                </a:cubicBezTo>
                <a:cubicBezTo>
                  <a:pt x="970522" y="416280"/>
                  <a:pt x="954405" y="358902"/>
                  <a:pt x="944347" y="286664"/>
                </a:cubicBezTo>
                <a:lnTo>
                  <a:pt x="944347" y="561670"/>
                </a:lnTo>
                <a:cubicBezTo>
                  <a:pt x="944347" y="581329"/>
                  <a:pt x="940803" y="596303"/>
                  <a:pt x="933717" y="606590"/>
                </a:cubicBezTo>
                <a:cubicBezTo>
                  <a:pt x="926630" y="616877"/>
                  <a:pt x="914172" y="624763"/>
                  <a:pt x="896341" y="630250"/>
                </a:cubicBezTo>
                <a:cubicBezTo>
                  <a:pt x="878510" y="635736"/>
                  <a:pt x="862279" y="638479"/>
                  <a:pt x="847649" y="638479"/>
                </a:cubicBezTo>
                <a:cubicBezTo>
                  <a:pt x="840791" y="638479"/>
                  <a:pt x="836219" y="634593"/>
                  <a:pt x="833933" y="626821"/>
                </a:cubicBezTo>
                <a:cubicBezTo>
                  <a:pt x="830275" y="612648"/>
                  <a:pt x="826275" y="602246"/>
                  <a:pt x="821932" y="595617"/>
                </a:cubicBezTo>
                <a:cubicBezTo>
                  <a:pt x="817588" y="588988"/>
                  <a:pt x="810730" y="583730"/>
                  <a:pt x="801357" y="579843"/>
                </a:cubicBezTo>
                <a:cubicBezTo>
                  <a:pt x="791985" y="575957"/>
                  <a:pt x="776783" y="571728"/>
                  <a:pt x="755752" y="567156"/>
                </a:cubicBezTo>
                <a:cubicBezTo>
                  <a:pt x="750723" y="566242"/>
                  <a:pt x="748208" y="565099"/>
                  <a:pt x="748208" y="563727"/>
                </a:cubicBezTo>
                <a:cubicBezTo>
                  <a:pt x="748208" y="562356"/>
                  <a:pt x="754152" y="561670"/>
                  <a:pt x="766039" y="561670"/>
                </a:cubicBezTo>
                <a:cubicBezTo>
                  <a:pt x="803986" y="561670"/>
                  <a:pt x="829132" y="558927"/>
                  <a:pt x="841477" y="553440"/>
                </a:cubicBezTo>
                <a:cubicBezTo>
                  <a:pt x="853821" y="547954"/>
                  <a:pt x="859993" y="537667"/>
                  <a:pt x="859993" y="522579"/>
                </a:cubicBezTo>
                <a:lnTo>
                  <a:pt x="859993" y="413537"/>
                </a:lnTo>
                <a:cubicBezTo>
                  <a:pt x="811530" y="445998"/>
                  <a:pt x="769125" y="476173"/>
                  <a:pt x="732777" y="504063"/>
                </a:cubicBezTo>
                <a:cubicBezTo>
                  <a:pt x="696430" y="531952"/>
                  <a:pt x="671856" y="552754"/>
                  <a:pt x="659054" y="566470"/>
                </a:cubicBezTo>
                <a:cubicBezTo>
                  <a:pt x="655854" y="570128"/>
                  <a:pt x="653339" y="571957"/>
                  <a:pt x="651510" y="571957"/>
                </a:cubicBezTo>
                <a:cubicBezTo>
                  <a:pt x="649681" y="571957"/>
                  <a:pt x="647967" y="571042"/>
                  <a:pt x="646367" y="569214"/>
                </a:cubicBezTo>
                <a:cubicBezTo>
                  <a:pt x="644766" y="567385"/>
                  <a:pt x="638937" y="557898"/>
                  <a:pt x="628879" y="540753"/>
                </a:cubicBezTo>
                <a:cubicBezTo>
                  <a:pt x="618820" y="523608"/>
                  <a:pt x="608305" y="504063"/>
                  <a:pt x="597332" y="482117"/>
                </a:cubicBezTo>
                <a:cubicBezTo>
                  <a:pt x="702031" y="454685"/>
                  <a:pt x="789585" y="428625"/>
                  <a:pt x="859993" y="403936"/>
                </a:cubicBezTo>
                <a:lnTo>
                  <a:pt x="859993" y="268147"/>
                </a:lnTo>
                <a:lnTo>
                  <a:pt x="635737" y="268147"/>
                </a:lnTo>
                <a:cubicBezTo>
                  <a:pt x="626593" y="268147"/>
                  <a:pt x="618363" y="270662"/>
                  <a:pt x="611048" y="275691"/>
                </a:cubicBezTo>
                <a:lnTo>
                  <a:pt x="593217" y="243459"/>
                </a:lnTo>
                <a:cubicBezTo>
                  <a:pt x="604190" y="244830"/>
                  <a:pt x="615620" y="245516"/>
                  <a:pt x="627507" y="245516"/>
                </a:cubicBezTo>
                <a:lnTo>
                  <a:pt x="997153" y="245516"/>
                </a:lnTo>
                <a:lnTo>
                  <a:pt x="997153" y="165963"/>
                </a:lnTo>
                <a:lnTo>
                  <a:pt x="731749" y="165963"/>
                </a:lnTo>
                <a:cubicBezTo>
                  <a:pt x="722148" y="165963"/>
                  <a:pt x="713232" y="168706"/>
                  <a:pt x="705003" y="174193"/>
                </a:cubicBezTo>
                <a:lnTo>
                  <a:pt x="687172" y="141274"/>
                </a:lnTo>
                <a:cubicBezTo>
                  <a:pt x="698145" y="142646"/>
                  <a:pt x="709575" y="143332"/>
                  <a:pt x="721462" y="143332"/>
                </a:cubicBezTo>
                <a:lnTo>
                  <a:pt x="997153" y="143332"/>
                </a:lnTo>
                <a:lnTo>
                  <a:pt x="997153" y="67208"/>
                </a:lnTo>
                <a:lnTo>
                  <a:pt x="706374" y="67208"/>
                </a:lnTo>
                <a:cubicBezTo>
                  <a:pt x="696773" y="67208"/>
                  <a:pt x="687858" y="69951"/>
                  <a:pt x="679628" y="75438"/>
                </a:cubicBezTo>
                <a:lnTo>
                  <a:pt x="661797" y="42519"/>
                </a:lnTo>
                <a:cubicBezTo>
                  <a:pt x="672770" y="43891"/>
                  <a:pt x="684200" y="44577"/>
                  <a:pt x="696087" y="44577"/>
                </a:cubicBezTo>
                <a:lnTo>
                  <a:pt x="984123" y="44577"/>
                </a:lnTo>
                <a:cubicBezTo>
                  <a:pt x="995553" y="22631"/>
                  <a:pt x="1002868" y="9715"/>
                  <a:pt x="1006069" y="5829"/>
                </a:cubicBezTo>
                <a:cubicBezTo>
                  <a:pt x="1009269" y="1943"/>
                  <a:pt x="1012698" y="0"/>
                  <a:pt x="1016356" y="0"/>
                </a:cubicBezTo>
                <a:close/>
              </a:path>
            </a:pathLst>
          </a:custGeom>
          <a:solidFill>
            <a:srgbClr val="141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"/>
          </a:p>
        </p:txBody>
      </p:sp>
      <p:cxnSp>
        <p:nvCxnSpPr>
          <p:cNvPr id="12" name="直线连接符 11"/>
          <p:cNvCxnSpPr/>
          <p:nvPr userDrawn="1"/>
        </p:nvCxnSpPr>
        <p:spPr>
          <a:xfrm>
            <a:off x="1493658" y="3325656"/>
            <a:ext cx="317262" cy="0"/>
          </a:xfrm>
          <a:prstGeom prst="line">
            <a:avLst/>
          </a:prstGeom>
          <a:ln w="38100" cap="rnd">
            <a:solidFill>
              <a:srgbClr val="4372C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占位符 20"/>
          <p:cNvSpPr>
            <a:spLocks noGrp="1"/>
          </p:cNvSpPr>
          <p:nvPr>
            <p:ph type="body" sz="quarter" idx="10"/>
          </p:nvPr>
        </p:nvSpPr>
        <p:spPr>
          <a:xfrm>
            <a:off x="4697158" y="1521934"/>
            <a:ext cx="3942196" cy="37864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zh-CN" altLang="en-US" sz="1575" b="1" kern="1200" smtClean="0">
                <a:solidFill>
                  <a:srgbClr val="4372C4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4" name="文本占位符 20"/>
          <p:cNvSpPr>
            <a:spLocks noGrp="1"/>
          </p:cNvSpPr>
          <p:nvPr>
            <p:ph type="body" sz="quarter" idx="11"/>
          </p:nvPr>
        </p:nvSpPr>
        <p:spPr>
          <a:xfrm>
            <a:off x="4697158" y="2250568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zh-CN" altLang="en-US" sz="1240" b="0" kern="1200" dirty="0" smtClean="0">
                <a:solidFill>
                  <a:srgbClr val="C4C9D4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20"/>
          <p:cNvSpPr>
            <a:spLocks noGrp="1"/>
          </p:cNvSpPr>
          <p:nvPr>
            <p:ph type="body" sz="quarter" idx="12"/>
          </p:nvPr>
        </p:nvSpPr>
        <p:spPr>
          <a:xfrm>
            <a:off x="4697158" y="3045248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zh-CN" altLang="en-US" sz="1240" b="0" kern="1200" dirty="0" smtClean="0">
                <a:solidFill>
                  <a:srgbClr val="C4C9D4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1439652" y="2175103"/>
            <a:ext cx="925534" cy="127020"/>
          </a:xfrm>
          <a:custGeom>
            <a:avLst/>
            <a:gdLst>
              <a:gd name="connsiteX0" fmla="*/ 240059 w 1234045"/>
              <a:gd name="connsiteY0" fmla="*/ 18641 h 169330"/>
              <a:gd name="connsiteX1" fmla="*/ 200490 w 1234045"/>
              <a:gd name="connsiteY1" fmla="*/ 34436 h 169330"/>
              <a:gd name="connsiteX2" fmla="*/ 183914 w 1234045"/>
              <a:gd name="connsiteY2" fmla="*/ 87177 h 169330"/>
              <a:gd name="connsiteX3" fmla="*/ 199820 w 1234045"/>
              <a:gd name="connsiteY3" fmla="*/ 133778 h 169330"/>
              <a:gd name="connsiteX4" fmla="*/ 239724 w 1234045"/>
              <a:gd name="connsiteY4" fmla="*/ 150801 h 169330"/>
              <a:gd name="connsiteX5" fmla="*/ 279964 w 1234045"/>
              <a:gd name="connsiteY5" fmla="*/ 133611 h 169330"/>
              <a:gd name="connsiteX6" fmla="*/ 295758 w 1234045"/>
              <a:gd name="connsiteY6" fmla="*/ 84832 h 169330"/>
              <a:gd name="connsiteX7" fmla="*/ 289005 w 1234045"/>
              <a:gd name="connsiteY7" fmla="*/ 49951 h 169330"/>
              <a:gd name="connsiteX8" fmla="*/ 269248 w 1234045"/>
              <a:gd name="connsiteY8" fmla="*/ 26845 h 169330"/>
              <a:gd name="connsiteX9" fmla="*/ 240059 w 1234045"/>
              <a:gd name="connsiteY9" fmla="*/ 18641 h 169330"/>
              <a:gd name="connsiteX10" fmla="*/ 955997 w 1234045"/>
              <a:gd name="connsiteY10" fmla="*/ 2903 h 169330"/>
              <a:gd name="connsiteX11" fmla="*/ 1085701 w 1234045"/>
              <a:gd name="connsiteY11" fmla="*/ 2903 h 169330"/>
              <a:gd name="connsiteX12" fmla="*/ 1085701 w 1234045"/>
              <a:gd name="connsiteY12" fmla="*/ 22213 h 169330"/>
              <a:gd name="connsiteX13" fmla="*/ 1031564 w 1234045"/>
              <a:gd name="connsiteY13" fmla="*/ 22213 h 169330"/>
              <a:gd name="connsiteX14" fmla="*/ 1031564 w 1234045"/>
              <a:gd name="connsiteY14" fmla="*/ 166539 h 169330"/>
              <a:gd name="connsiteX15" fmla="*/ 1009910 w 1234045"/>
              <a:gd name="connsiteY15" fmla="*/ 166539 h 169330"/>
              <a:gd name="connsiteX16" fmla="*/ 1009910 w 1234045"/>
              <a:gd name="connsiteY16" fmla="*/ 22213 h 169330"/>
              <a:gd name="connsiteX17" fmla="*/ 955997 w 1234045"/>
              <a:gd name="connsiteY17" fmla="*/ 22213 h 169330"/>
              <a:gd name="connsiteX18" fmla="*/ 806127 w 1234045"/>
              <a:gd name="connsiteY18" fmla="*/ 2903 h 169330"/>
              <a:gd name="connsiteX19" fmla="*/ 828340 w 1234045"/>
              <a:gd name="connsiteY19" fmla="*/ 2903 h 169330"/>
              <a:gd name="connsiteX20" fmla="*/ 914288 w 1234045"/>
              <a:gd name="connsiteY20" fmla="*/ 131378 h 169330"/>
              <a:gd name="connsiteX21" fmla="*/ 914288 w 1234045"/>
              <a:gd name="connsiteY21" fmla="*/ 2903 h 169330"/>
              <a:gd name="connsiteX22" fmla="*/ 935049 w 1234045"/>
              <a:gd name="connsiteY22" fmla="*/ 2903 h 169330"/>
              <a:gd name="connsiteX23" fmla="*/ 935049 w 1234045"/>
              <a:gd name="connsiteY23" fmla="*/ 166539 h 169330"/>
              <a:gd name="connsiteX24" fmla="*/ 912837 w 1234045"/>
              <a:gd name="connsiteY24" fmla="*/ 166539 h 169330"/>
              <a:gd name="connsiteX25" fmla="*/ 826889 w 1234045"/>
              <a:gd name="connsiteY25" fmla="*/ 37952 h 169330"/>
              <a:gd name="connsiteX26" fmla="*/ 826889 w 1234045"/>
              <a:gd name="connsiteY26" fmla="*/ 166539 h 169330"/>
              <a:gd name="connsiteX27" fmla="*/ 806127 w 1234045"/>
              <a:gd name="connsiteY27" fmla="*/ 166539 h 169330"/>
              <a:gd name="connsiteX28" fmla="*/ 654398 w 1234045"/>
              <a:gd name="connsiteY28" fmla="*/ 2903 h 169330"/>
              <a:gd name="connsiteX29" fmla="*/ 772716 w 1234045"/>
              <a:gd name="connsiteY29" fmla="*/ 2903 h 169330"/>
              <a:gd name="connsiteX30" fmla="*/ 772716 w 1234045"/>
              <a:gd name="connsiteY30" fmla="*/ 22213 h 169330"/>
              <a:gd name="connsiteX31" fmla="*/ 676052 w 1234045"/>
              <a:gd name="connsiteY31" fmla="*/ 22213 h 169330"/>
              <a:gd name="connsiteX32" fmla="*/ 676052 w 1234045"/>
              <a:gd name="connsiteY32" fmla="*/ 72331 h 169330"/>
              <a:gd name="connsiteX33" fmla="*/ 766577 w 1234045"/>
              <a:gd name="connsiteY33" fmla="*/ 72331 h 169330"/>
              <a:gd name="connsiteX34" fmla="*/ 766577 w 1234045"/>
              <a:gd name="connsiteY34" fmla="*/ 91530 h 169330"/>
              <a:gd name="connsiteX35" fmla="*/ 676052 w 1234045"/>
              <a:gd name="connsiteY35" fmla="*/ 91530 h 169330"/>
              <a:gd name="connsiteX36" fmla="*/ 676052 w 1234045"/>
              <a:gd name="connsiteY36" fmla="*/ 147229 h 169330"/>
              <a:gd name="connsiteX37" fmla="*/ 776511 w 1234045"/>
              <a:gd name="connsiteY37" fmla="*/ 147229 h 169330"/>
              <a:gd name="connsiteX38" fmla="*/ 776511 w 1234045"/>
              <a:gd name="connsiteY38" fmla="*/ 166539 h 169330"/>
              <a:gd name="connsiteX39" fmla="*/ 654398 w 1234045"/>
              <a:gd name="connsiteY39" fmla="*/ 166539 h 169330"/>
              <a:gd name="connsiteX40" fmla="*/ 498797 w 1234045"/>
              <a:gd name="connsiteY40" fmla="*/ 2903 h 169330"/>
              <a:gd name="connsiteX41" fmla="*/ 628501 w 1234045"/>
              <a:gd name="connsiteY41" fmla="*/ 2903 h 169330"/>
              <a:gd name="connsiteX42" fmla="*/ 628501 w 1234045"/>
              <a:gd name="connsiteY42" fmla="*/ 22213 h 169330"/>
              <a:gd name="connsiteX43" fmla="*/ 574365 w 1234045"/>
              <a:gd name="connsiteY43" fmla="*/ 22213 h 169330"/>
              <a:gd name="connsiteX44" fmla="*/ 574365 w 1234045"/>
              <a:gd name="connsiteY44" fmla="*/ 166539 h 169330"/>
              <a:gd name="connsiteX45" fmla="*/ 552710 w 1234045"/>
              <a:gd name="connsiteY45" fmla="*/ 166539 h 169330"/>
              <a:gd name="connsiteX46" fmla="*/ 552710 w 1234045"/>
              <a:gd name="connsiteY46" fmla="*/ 22213 h 169330"/>
              <a:gd name="connsiteX47" fmla="*/ 498797 w 1234045"/>
              <a:gd name="connsiteY47" fmla="*/ 22213 h 169330"/>
              <a:gd name="connsiteX48" fmla="*/ 348927 w 1234045"/>
              <a:gd name="connsiteY48" fmla="*/ 2903 h 169330"/>
              <a:gd name="connsiteX49" fmla="*/ 371140 w 1234045"/>
              <a:gd name="connsiteY49" fmla="*/ 2903 h 169330"/>
              <a:gd name="connsiteX50" fmla="*/ 457088 w 1234045"/>
              <a:gd name="connsiteY50" fmla="*/ 131378 h 169330"/>
              <a:gd name="connsiteX51" fmla="*/ 457088 w 1234045"/>
              <a:gd name="connsiteY51" fmla="*/ 2903 h 169330"/>
              <a:gd name="connsiteX52" fmla="*/ 477849 w 1234045"/>
              <a:gd name="connsiteY52" fmla="*/ 2903 h 169330"/>
              <a:gd name="connsiteX53" fmla="*/ 477849 w 1234045"/>
              <a:gd name="connsiteY53" fmla="*/ 166539 h 169330"/>
              <a:gd name="connsiteX54" fmla="*/ 455637 w 1234045"/>
              <a:gd name="connsiteY54" fmla="*/ 166539 h 169330"/>
              <a:gd name="connsiteX55" fmla="*/ 369689 w 1234045"/>
              <a:gd name="connsiteY55" fmla="*/ 37952 h 169330"/>
              <a:gd name="connsiteX56" fmla="*/ 369689 w 1234045"/>
              <a:gd name="connsiteY56" fmla="*/ 166539 h 169330"/>
              <a:gd name="connsiteX57" fmla="*/ 348927 w 1234045"/>
              <a:gd name="connsiteY57" fmla="*/ 166539 h 169330"/>
              <a:gd name="connsiteX58" fmla="*/ 1167631 w 1234045"/>
              <a:gd name="connsiteY58" fmla="*/ 112 h 169330"/>
              <a:gd name="connsiteX59" fmla="*/ 1199722 w 1234045"/>
              <a:gd name="connsiteY59" fmla="*/ 5972 h 169330"/>
              <a:gd name="connsiteX60" fmla="*/ 1221097 w 1234045"/>
              <a:gd name="connsiteY60" fmla="*/ 23218 h 169330"/>
              <a:gd name="connsiteX61" fmla="*/ 1229134 w 1234045"/>
              <a:gd name="connsiteY61" fmla="*/ 49002 h 169330"/>
              <a:gd name="connsiteX62" fmla="*/ 1208372 w 1234045"/>
              <a:gd name="connsiteY62" fmla="*/ 50565 h 169330"/>
              <a:gd name="connsiteX63" fmla="*/ 1197043 w 1234045"/>
              <a:gd name="connsiteY63" fmla="*/ 27124 h 169330"/>
              <a:gd name="connsiteX64" fmla="*/ 1168524 w 1234045"/>
              <a:gd name="connsiteY64" fmla="*/ 19199 h 169330"/>
              <a:gd name="connsiteX65" fmla="*/ 1139893 w 1234045"/>
              <a:gd name="connsiteY65" fmla="*/ 26399 h 169330"/>
              <a:gd name="connsiteX66" fmla="*/ 1130907 w 1234045"/>
              <a:gd name="connsiteY66" fmla="*/ 43756 h 169330"/>
              <a:gd name="connsiteX67" fmla="*/ 1137270 w 1234045"/>
              <a:gd name="connsiteY67" fmla="*/ 58267 h 169330"/>
              <a:gd name="connsiteX68" fmla="*/ 1169919 w 1234045"/>
              <a:gd name="connsiteY68" fmla="*/ 69931 h 169330"/>
              <a:gd name="connsiteX69" fmla="*/ 1206140 w 1234045"/>
              <a:gd name="connsiteY69" fmla="*/ 80368 h 169330"/>
              <a:gd name="connsiteX70" fmla="*/ 1227236 w 1234045"/>
              <a:gd name="connsiteY70" fmla="*/ 97055 h 169330"/>
              <a:gd name="connsiteX71" fmla="*/ 1234045 w 1234045"/>
              <a:gd name="connsiteY71" fmla="*/ 120328 h 169330"/>
              <a:gd name="connsiteX72" fmla="*/ 1226567 w 1234045"/>
              <a:gd name="connsiteY72" fmla="*/ 144940 h 169330"/>
              <a:gd name="connsiteX73" fmla="*/ 1205080 w 1234045"/>
              <a:gd name="connsiteY73" fmla="*/ 162911 h 169330"/>
              <a:gd name="connsiteX74" fmla="*/ 1173547 w 1234045"/>
              <a:gd name="connsiteY74" fmla="*/ 169330 h 169330"/>
              <a:gd name="connsiteX75" fmla="*/ 1136321 w 1234045"/>
              <a:gd name="connsiteY75" fmla="*/ 162856 h 169330"/>
              <a:gd name="connsiteX76" fmla="*/ 1112769 w 1234045"/>
              <a:gd name="connsiteY76" fmla="*/ 143378 h 169330"/>
              <a:gd name="connsiteX77" fmla="*/ 1103783 w 1234045"/>
              <a:gd name="connsiteY77" fmla="*/ 113966 h 169330"/>
              <a:gd name="connsiteX78" fmla="*/ 1124210 w 1234045"/>
              <a:gd name="connsiteY78" fmla="*/ 112180 h 169330"/>
              <a:gd name="connsiteX79" fmla="*/ 1130963 w 1234045"/>
              <a:gd name="connsiteY79" fmla="*/ 132327 h 169330"/>
              <a:gd name="connsiteX80" fmla="*/ 1147427 w 1234045"/>
              <a:gd name="connsiteY80" fmla="*/ 145052 h 169330"/>
              <a:gd name="connsiteX81" fmla="*/ 1172542 w 1234045"/>
              <a:gd name="connsiteY81" fmla="*/ 149908 h 169330"/>
              <a:gd name="connsiteX82" fmla="*/ 1194420 w 1234045"/>
              <a:gd name="connsiteY82" fmla="*/ 146224 h 169330"/>
              <a:gd name="connsiteX83" fmla="*/ 1208540 w 1234045"/>
              <a:gd name="connsiteY83" fmla="*/ 136122 h 169330"/>
              <a:gd name="connsiteX84" fmla="*/ 1213172 w 1234045"/>
              <a:gd name="connsiteY84" fmla="*/ 122114 h 169330"/>
              <a:gd name="connsiteX85" fmla="*/ 1208707 w 1234045"/>
              <a:gd name="connsiteY85" fmla="*/ 108664 h 169330"/>
              <a:gd name="connsiteX86" fmla="*/ 1193973 w 1234045"/>
              <a:gd name="connsiteY86" fmla="*/ 99008 h 169330"/>
              <a:gd name="connsiteX87" fmla="*/ 1164840 w 1234045"/>
              <a:gd name="connsiteY87" fmla="*/ 91027 h 169330"/>
              <a:gd name="connsiteX88" fmla="*/ 1133251 w 1234045"/>
              <a:gd name="connsiteY88" fmla="*/ 80814 h 169330"/>
              <a:gd name="connsiteX89" fmla="*/ 1115783 w 1234045"/>
              <a:gd name="connsiteY89" fmla="*/ 65578 h 169330"/>
              <a:gd name="connsiteX90" fmla="*/ 1110034 w 1234045"/>
              <a:gd name="connsiteY90" fmla="*/ 45207 h 169330"/>
              <a:gd name="connsiteX91" fmla="*/ 1117066 w 1234045"/>
              <a:gd name="connsiteY91" fmla="*/ 22046 h 169330"/>
              <a:gd name="connsiteX92" fmla="*/ 1137605 w 1234045"/>
              <a:gd name="connsiteY92" fmla="*/ 5693 h 169330"/>
              <a:gd name="connsiteX93" fmla="*/ 1167631 w 1234045"/>
              <a:gd name="connsiteY93" fmla="*/ 112 h 169330"/>
              <a:gd name="connsiteX94" fmla="*/ 77242 w 1234045"/>
              <a:gd name="connsiteY94" fmla="*/ 112 h 169330"/>
              <a:gd name="connsiteX95" fmla="*/ 118542 w 1234045"/>
              <a:gd name="connsiteY95" fmla="*/ 12614 h 169330"/>
              <a:gd name="connsiteX96" fmla="*/ 141871 w 1234045"/>
              <a:gd name="connsiteY96" fmla="*/ 47774 h 169330"/>
              <a:gd name="connsiteX97" fmla="*/ 120551 w 1234045"/>
              <a:gd name="connsiteY97" fmla="*/ 52797 h 169330"/>
              <a:gd name="connsiteX98" fmla="*/ 104031 w 1234045"/>
              <a:gd name="connsiteY98" fmla="*/ 26790 h 169330"/>
              <a:gd name="connsiteX99" fmla="*/ 76796 w 1234045"/>
              <a:gd name="connsiteY99" fmla="*/ 18641 h 169330"/>
              <a:gd name="connsiteX100" fmla="*/ 45263 w 1234045"/>
              <a:gd name="connsiteY100" fmla="*/ 27682 h 169330"/>
              <a:gd name="connsiteX101" fmla="*/ 27459 w 1234045"/>
              <a:gd name="connsiteY101" fmla="*/ 51960 h 169330"/>
              <a:gd name="connsiteX102" fmla="*/ 22325 w 1234045"/>
              <a:gd name="connsiteY102" fmla="*/ 83381 h 169330"/>
              <a:gd name="connsiteX103" fmla="*/ 28408 w 1234045"/>
              <a:gd name="connsiteY103" fmla="*/ 119826 h 169330"/>
              <a:gd name="connsiteX104" fmla="*/ 47328 w 1234045"/>
              <a:gd name="connsiteY104" fmla="*/ 143099 h 169330"/>
              <a:gd name="connsiteX105" fmla="*/ 75121 w 1234045"/>
              <a:gd name="connsiteY105" fmla="*/ 150801 h 169330"/>
              <a:gd name="connsiteX106" fmla="*/ 105929 w 1234045"/>
              <a:gd name="connsiteY106" fmla="*/ 140308 h 169330"/>
              <a:gd name="connsiteX107" fmla="*/ 123007 w 1234045"/>
              <a:gd name="connsiteY107" fmla="*/ 109166 h 169330"/>
              <a:gd name="connsiteX108" fmla="*/ 144661 w 1234045"/>
              <a:gd name="connsiteY108" fmla="*/ 114635 h 169330"/>
              <a:gd name="connsiteX109" fmla="*/ 120161 w 1234045"/>
              <a:gd name="connsiteY109" fmla="*/ 155321 h 169330"/>
              <a:gd name="connsiteX110" fmla="*/ 76907 w 1234045"/>
              <a:gd name="connsiteY110" fmla="*/ 169330 h 169330"/>
              <a:gd name="connsiteX111" fmla="*/ 33877 w 1234045"/>
              <a:gd name="connsiteY111" fmla="*/ 158558 h 169330"/>
              <a:gd name="connsiteX112" fmla="*/ 8651 w 1234045"/>
              <a:gd name="connsiteY112" fmla="*/ 127360 h 169330"/>
              <a:gd name="connsiteX113" fmla="*/ 0 w 1234045"/>
              <a:gd name="connsiteY113" fmla="*/ 83493 h 169330"/>
              <a:gd name="connsiteX114" fmla="*/ 9767 w 1234045"/>
              <a:gd name="connsiteY114" fmla="*/ 38900 h 169330"/>
              <a:gd name="connsiteX115" fmla="*/ 37561 w 1234045"/>
              <a:gd name="connsiteY115" fmla="*/ 9991 h 169330"/>
              <a:gd name="connsiteX116" fmla="*/ 77242 w 1234045"/>
              <a:gd name="connsiteY116" fmla="*/ 112 h 169330"/>
              <a:gd name="connsiteX117" fmla="*/ 239948 w 1234045"/>
              <a:gd name="connsiteY117" fmla="*/ 0 h 169330"/>
              <a:gd name="connsiteX118" fmla="*/ 280801 w 1234045"/>
              <a:gd name="connsiteY118" fmla="*/ 10828 h 169330"/>
              <a:gd name="connsiteX119" fmla="*/ 308539 w 1234045"/>
              <a:gd name="connsiteY119" fmla="*/ 41021 h 169330"/>
              <a:gd name="connsiteX120" fmla="*/ 318082 w 1234045"/>
              <a:gd name="connsiteY120" fmla="*/ 84944 h 169330"/>
              <a:gd name="connsiteX121" fmla="*/ 308036 w 1234045"/>
              <a:gd name="connsiteY121" fmla="*/ 129481 h 169330"/>
              <a:gd name="connsiteX122" fmla="*/ 279573 w 1234045"/>
              <a:gd name="connsiteY122" fmla="*/ 159228 h 169330"/>
              <a:gd name="connsiteX123" fmla="*/ 239836 w 1234045"/>
              <a:gd name="connsiteY123" fmla="*/ 169330 h 169330"/>
              <a:gd name="connsiteX124" fmla="*/ 198536 w 1234045"/>
              <a:gd name="connsiteY124" fmla="*/ 158168 h 169330"/>
              <a:gd name="connsiteX125" fmla="*/ 170966 w 1234045"/>
              <a:gd name="connsiteY125" fmla="*/ 127695 h 169330"/>
              <a:gd name="connsiteX126" fmla="*/ 161590 w 1234045"/>
              <a:gd name="connsiteY126" fmla="*/ 86842 h 169330"/>
              <a:gd name="connsiteX127" fmla="*/ 183467 w 1234045"/>
              <a:gd name="connsiteY127" fmla="*/ 23050 h 169330"/>
              <a:gd name="connsiteX128" fmla="*/ 239948 w 1234045"/>
              <a:gd name="connsiteY128" fmla="*/ 0 h 169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1234045" h="169330">
                <a:moveTo>
                  <a:pt x="240059" y="18641"/>
                </a:moveTo>
                <a:cubicBezTo>
                  <a:pt x="224730" y="18641"/>
                  <a:pt x="211540" y="23906"/>
                  <a:pt x="200490" y="34436"/>
                </a:cubicBezTo>
                <a:cubicBezTo>
                  <a:pt x="189439" y="44965"/>
                  <a:pt x="183914" y="62545"/>
                  <a:pt x="183914" y="87177"/>
                </a:cubicBezTo>
                <a:cubicBezTo>
                  <a:pt x="183914" y="106896"/>
                  <a:pt x="189216" y="122430"/>
                  <a:pt x="199820" y="133778"/>
                </a:cubicBezTo>
                <a:cubicBezTo>
                  <a:pt x="210424" y="145126"/>
                  <a:pt x="223725" y="150801"/>
                  <a:pt x="239724" y="150801"/>
                </a:cubicBezTo>
                <a:cubicBezTo>
                  <a:pt x="256021" y="150801"/>
                  <a:pt x="269434" y="145071"/>
                  <a:pt x="279964" y="133611"/>
                </a:cubicBezTo>
                <a:cubicBezTo>
                  <a:pt x="290493" y="122151"/>
                  <a:pt x="295758" y="105892"/>
                  <a:pt x="295758" y="84832"/>
                </a:cubicBezTo>
                <a:cubicBezTo>
                  <a:pt x="295758" y="71512"/>
                  <a:pt x="293507" y="59885"/>
                  <a:pt x="289005" y="49951"/>
                </a:cubicBezTo>
                <a:cubicBezTo>
                  <a:pt x="284503" y="40017"/>
                  <a:pt x="277917" y="32315"/>
                  <a:pt x="269248" y="26845"/>
                </a:cubicBezTo>
                <a:cubicBezTo>
                  <a:pt x="260579" y="21376"/>
                  <a:pt x="250849" y="18641"/>
                  <a:pt x="240059" y="18641"/>
                </a:cubicBezTo>
                <a:close/>
                <a:moveTo>
                  <a:pt x="955997" y="2903"/>
                </a:moveTo>
                <a:lnTo>
                  <a:pt x="1085701" y="2903"/>
                </a:lnTo>
                <a:lnTo>
                  <a:pt x="1085701" y="22213"/>
                </a:lnTo>
                <a:lnTo>
                  <a:pt x="1031564" y="22213"/>
                </a:lnTo>
                <a:lnTo>
                  <a:pt x="1031564" y="166539"/>
                </a:lnTo>
                <a:lnTo>
                  <a:pt x="1009910" y="166539"/>
                </a:lnTo>
                <a:lnTo>
                  <a:pt x="1009910" y="22213"/>
                </a:lnTo>
                <a:lnTo>
                  <a:pt x="955997" y="22213"/>
                </a:lnTo>
                <a:close/>
                <a:moveTo>
                  <a:pt x="806127" y="2903"/>
                </a:moveTo>
                <a:lnTo>
                  <a:pt x="828340" y="2903"/>
                </a:lnTo>
                <a:lnTo>
                  <a:pt x="914288" y="131378"/>
                </a:lnTo>
                <a:lnTo>
                  <a:pt x="914288" y="2903"/>
                </a:lnTo>
                <a:lnTo>
                  <a:pt x="935049" y="2903"/>
                </a:lnTo>
                <a:lnTo>
                  <a:pt x="935049" y="166539"/>
                </a:lnTo>
                <a:lnTo>
                  <a:pt x="912837" y="166539"/>
                </a:lnTo>
                <a:lnTo>
                  <a:pt x="826889" y="37952"/>
                </a:lnTo>
                <a:lnTo>
                  <a:pt x="826889" y="166539"/>
                </a:lnTo>
                <a:lnTo>
                  <a:pt x="806127" y="166539"/>
                </a:lnTo>
                <a:close/>
                <a:moveTo>
                  <a:pt x="654398" y="2903"/>
                </a:moveTo>
                <a:lnTo>
                  <a:pt x="772716" y="2903"/>
                </a:lnTo>
                <a:lnTo>
                  <a:pt x="772716" y="22213"/>
                </a:lnTo>
                <a:lnTo>
                  <a:pt x="676052" y="22213"/>
                </a:lnTo>
                <a:lnTo>
                  <a:pt x="676052" y="72331"/>
                </a:lnTo>
                <a:lnTo>
                  <a:pt x="766577" y="72331"/>
                </a:lnTo>
                <a:lnTo>
                  <a:pt x="766577" y="91530"/>
                </a:lnTo>
                <a:lnTo>
                  <a:pt x="676052" y="91530"/>
                </a:lnTo>
                <a:lnTo>
                  <a:pt x="676052" y="147229"/>
                </a:lnTo>
                <a:lnTo>
                  <a:pt x="776511" y="147229"/>
                </a:lnTo>
                <a:lnTo>
                  <a:pt x="776511" y="166539"/>
                </a:lnTo>
                <a:lnTo>
                  <a:pt x="654398" y="166539"/>
                </a:lnTo>
                <a:close/>
                <a:moveTo>
                  <a:pt x="498797" y="2903"/>
                </a:moveTo>
                <a:lnTo>
                  <a:pt x="628501" y="2903"/>
                </a:lnTo>
                <a:lnTo>
                  <a:pt x="628501" y="22213"/>
                </a:lnTo>
                <a:lnTo>
                  <a:pt x="574365" y="22213"/>
                </a:lnTo>
                <a:lnTo>
                  <a:pt x="574365" y="166539"/>
                </a:lnTo>
                <a:lnTo>
                  <a:pt x="552710" y="166539"/>
                </a:lnTo>
                <a:lnTo>
                  <a:pt x="552710" y="22213"/>
                </a:lnTo>
                <a:lnTo>
                  <a:pt x="498797" y="22213"/>
                </a:lnTo>
                <a:close/>
                <a:moveTo>
                  <a:pt x="348927" y="2903"/>
                </a:moveTo>
                <a:lnTo>
                  <a:pt x="371140" y="2903"/>
                </a:lnTo>
                <a:lnTo>
                  <a:pt x="457088" y="131378"/>
                </a:lnTo>
                <a:lnTo>
                  <a:pt x="457088" y="2903"/>
                </a:lnTo>
                <a:lnTo>
                  <a:pt x="477849" y="2903"/>
                </a:lnTo>
                <a:lnTo>
                  <a:pt x="477849" y="166539"/>
                </a:lnTo>
                <a:lnTo>
                  <a:pt x="455637" y="166539"/>
                </a:lnTo>
                <a:lnTo>
                  <a:pt x="369689" y="37952"/>
                </a:lnTo>
                <a:lnTo>
                  <a:pt x="369689" y="166539"/>
                </a:lnTo>
                <a:lnTo>
                  <a:pt x="348927" y="166539"/>
                </a:lnTo>
                <a:close/>
                <a:moveTo>
                  <a:pt x="1167631" y="112"/>
                </a:moveTo>
                <a:cubicBezTo>
                  <a:pt x="1179760" y="112"/>
                  <a:pt x="1190457" y="2065"/>
                  <a:pt x="1199722" y="5972"/>
                </a:cubicBezTo>
                <a:cubicBezTo>
                  <a:pt x="1208986" y="9879"/>
                  <a:pt x="1216111" y="15627"/>
                  <a:pt x="1221097" y="23218"/>
                </a:cubicBezTo>
                <a:cubicBezTo>
                  <a:pt x="1226083" y="30808"/>
                  <a:pt x="1228762" y="39403"/>
                  <a:pt x="1229134" y="49002"/>
                </a:cubicBezTo>
                <a:lnTo>
                  <a:pt x="1208372" y="50565"/>
                </a:lnTo>
                <a:cubicBezTo>
                  <a:pt x="1207256" y="40221"/>
                  <a:pt x="1203480" y="32408"/>
                  <a:pt x="1197043" y="27124"/>
                </a:cubicBezTo>
                <a:cubicBezTo>
                  <a:pt x="1190606" y="21841"/>
                  <a:pt x="1181100" y="19199"/>
                  <a:pt x="1168524" y="19199"/>
                </a:cubicBezTo>
                <a:cubicBezTo>
                  <a:pt x="1155427" y="19199"/>
                  <a:pt x="1145883" y="21599"/>
                  <a:pt x="1139893" y="26399"/>
                </a:cubicBezTo>
                <a:cubicBezTo>
                  <a:pt x="1133902" y="31199"/>
                  <a:pt x="1130907" y="36984"/>
                  <a:pt x="1130907" y="43756"/>
                </a:cubicBezTo>
                <a:cubicBezTo>
                  <a:pt x="1130907" y="49635"/>
                  <a:pt x="1133028" y="54472"/>
                  <a:pt x="1137270" y="58267"/>
                </a:cubicBezTo>
                <a:cubicBezTo>
                  <a:pt x="1141437" y="62062"/>
                  <a:pt x="1152320" y="65950"/>
                  <a:pt x="1169919" y="69931"/>
                </a:cubicBezTo>
                <a:cubicBezTo>
                  <a:pt x="1187518" y="73912"/>
                  <a:pt x="1199591" y="77391"/>
                  <a:pt x="1206140" y="80368"/>
                </a:cubicBezTo>
                <a:cubicBezTo>
                  <a:pt x="1215665" y="84758"/>
                  <a:pt x="1222697" y="90321"/>
                  <a:pt x="1227236" y="97055"/>
                </a:cubicBezTo>
                <a:cubicBezTo>
                  <a:pt x="1231776" y="103789"/>
                  <a:pt x="1234045" y="111547"/>
                  <a:pt x="1234045" y="120328"/>
                </a:cubicBezTo>
                <a:cubicBezTo>
                  <a:pt x="1234045" y="129034"/>
                  <a:pt x="1231552" y="137239"/>
                  <a:pt x="1226567" y="144940"/>
                </a:cubicBezTo>
                <a:cubicBezTo>
                  <a:pt x="1221581" y="152642"/>
                  <a:pt x="1214418" y="158633"/>
                  <a:pt x="1205080" y="162911"/>
                </a:cubicBezTo>
                <a:cubicBezTo>
                  <a:pt x="1195741" y="167190"/>
                  <a:pt x="1185230" y="169330"/>
                  <a:pt x="1173547" y="169330"/>
                </a:cubicBezTo>
                <a:cubicBezTo>
                  <a:pt x="1158738" y="169330"/>
                  <a:pt x="1146330" y="167172"/>
                  <a:pt x="1136321" y="162856"/>
                </a:cubicBezTo>
                <a:cubicBezTo>
                  <a:pt x="1126312" y="158540"/>
                  <a:pt x="1118462" y="152047"/>
                  <a:pt x="1112769" y="143378"/>
                </a:cubicBezTo>
                <a:cubicBezTo>
                  <a:pt x="1107076" y="134709"/>
                  <a:pt x="1104081" y="124904"/>
                  <a:pt x="1103783" y="113966"/>
                </a:cubicBezTo>
                <a:lnTo>
                  <a:pt x="1124210" y="112180"/>
                </a:lnTo>
                <a:cubicBezTo>
                  <a:pt x="1125177" y="120365"/>
                  <a:pt x="1127428" y="127081"/>
                  <a:pt x="1130963" y="132327"/>
                </a:cubicBezTo>
                <a:cubicBezTo>
                  <a:pt x="1134498" y="137573"/>
                  <a:pt x="1139986" y="141815"/>
                  <a:pt x="1147427" y="145052"/>
                </a:cubicBezTo>
                <a:cubicBezTo>
                  <a:pt x="1154869" y="148289"/>
                  <a:pt x="1163240" y="149908"/>
                  <a:pt x="1172542" y="149908"/>
                </a:cubicBezTo>
                <a:cubicBezTo>
                  <a:pt x="1180802" y="149908"/>
                  <a:pt x="1188095" y="148680"/>
                  <a:pt x="1194420" y="146224"/>
                </a:cubicBezTo>
                <a:cubicBezTo>
                  <a:pt x="1200745" y="143768"/>
                  <a:pt x="1205452" y="140401"/>
                  <a:pt x="1208540" y="136122"/>
                </a:cubicBezTo>
                <a:cubicBezTo>
                  <a:pt x="1211628" y="131844"/>
                  <a:pt x="1213172" y="127174"/>
                  <a:pt x="1213172" y="122114"/>
                </a:cubicBezTo>
                <a:cubicBezTo>
                  <a:pt x="1213172" y="116979"/>
                  <a:pt x="1211684" y="112496"/>
                  <a:pt x="1208707" y="108664"/>
                </a:cubicBezTo>
                <a:cubicBezTo>
                  <a:pt x="1205731" y="104831"/>
                  <a:pt x="1200819" y="101613"/>
                  <a:pt x="1193973" y="99008"/>
                </a:cubicBezTo>
                <a:cubicBezTo>
                  <a:pt x="1189583" y="97297"/>
                  <a:pt x="1179872" y="94637"/>
                  <a:pt x="1164840" y="91027"/>
                </a:cubicBezTo>
                <a:cubicBezTo>
                  <a:pt x="1149808" y="87418"/>
                  <a:pt x="1139279" y="84014"/>
                  <a:pt x="1133251" y="80814"/>
                </a:cubicBezTo>
                <a:cubicBezTo>
                  <a:pt x="1125438" y="76721"/>
                  <a:pt x="1119615" y="71643"/>
                  <a:pt x="1115783" y="65578"/>
                </a:cubicBezTo>
                <a:cubicBezTo>
                  <a:pt x="1111950" y="59513"/>
                  <a:pt x="1110034" y="52723"/>
                  <a:pt x="1110034" y="45207"/>
                </a:cubicBezTo>
                <a:cubicBezTo>
                  <a:pt x="1110034" y="36947"/>
                  <a:pt x="1112378" y="29227"/>
                  <a:pt x="1117066" y="22046"/>
                </a:cubicBezTo>
                <a:cubicBezTo>
                  <a:pt x="1121754" y="14865"/>
                  <a:pt x="1128600" y="9414"/>
                  <a:pt x="1137605" y="5693"/>
                </a:cubicBezTo>
                <a:cubicBezTo>
                  <a:pt x="1146609" y="1972"/>
                  <a:pt x="1156617" y="112"/>
                  <a:pt x="1167631" y="112"/>
                </a:cubicBezTo>
                <a:close/>
                <a:moveTo>
                  <a:pt x="77242" y="112"/>
                </a:moveTo>
                <a:cubicBezTo>
                  <a:pt x="93613" y="112"/>
                  <a:pt x="107380" y="4279"/>
                  <a:pt x="118542" y="12614"/>
                </a:cubicBezTo>
                <a:cubicBezTo>
                  <a:pt x="129704" y="20948"/>
                  <a:pt x="137480" y="32668"/>
                  <a:pt x="141871" y="47774"/>
                </a:cubicBezTo>
                <a:lnTo>
                  <a:pt x="120551" y="52797"/>
                </a:lnTo>
                <a:cubicBezTo>
                  <a:pt x="116756" y="40891"/>
                  <a:pt x="111249" y="32222"/>
                  <a:pt x="104031" y="26790"/>
                </a:cubicBezTo>
                <a:cubicBezTo>
                  <a:pt x="96813" y="21357"/>
                  <a:pt x="87735" y="18641"/>
                  <a:pt x="76796" y="18641"/>
                </a:cubicBezTo>
                <a:cubicBezTo>
                  <a:pt x="64220" y="18641"/>
                  <a:pt x="53709" y="21655"/>
                  <a:pt x="45263" y="27682"/>
                </a:cubicBezTo>
                <a:cubicBezTo>
                  <a:pt x="36817" y="33710"/>
                  <a:pt x="30882" y="41803"/>
                  <a:pt x="27459" y="51960"/>
                </a:cubicBezTo>
                <a:cubicBezTo>
                  <a:pt x="24036" y="62118"/>
                  <a:pt x="22325" y="72591"/>
                  <a:pt x="22325" y="83381"/>
                </a:cubicBezTo>
                <a:cubicBezTo>
                  <a:pt x="22325" y="97297"/>
                  <a:pt x="24352" y="109445"/>
                  <a:pt x="28408" y="119826"/>
                </a:cubicBezTo>
                <a:cubicBezTo>
                  <a:pt x="32464" y="130206"/>
                  <a:pt x="38770" y="137964"/>
                  <a:pt x="47328" y="143099"/>
                </a:cubicBezTo>
                <a:cubicBezTo>
                  <a:pt x="55885" y="148233"/>
                  <a:pt x="65150" y="150801"/>
                  <a:pt x="75121" y="150801"/>
                </a:cubicBezTo>
                <a:cubicBezTo>
                  <a:pt x="87251" y="150801"/>
                  <a:pt x="97520" y="147303"/>
                  <a:pt x="105929" y="140308"/>
                </a:cubicBezTo>
                <a:cubicBezTo>
                  <a:pt x="114338" y="133313"/>
                  <a:pt x="120030" y="122932"/>
                  <a:pt x="123007" y="109166"/>
                </a:cubicBezTo>
                <a:lnTo>
                  <a:pt x="144661" y="114635"/>
                </a:lnTo>
                <a:cubicBezTo>
                  <a:pt x="140122" y="132420"/>
                  <a:pt x="131955" y="145982"/>
                  <a:pt x="120161" y="155321"/>
                </a:cubicBezTo>
                <a:cubicBezTo>
                  <a:pt x="108366" y="164660"/>
                  <a:pt x="93948" y="169330"/>
                  <a:pt x="76907" y="169330"/>
                </a:cubicBezTo>
                <a:cubicBezTo>
                  <a:pt x="59271" y="169330"/>
                  <a:pt x="44928" y="165739"/>
                  <a:pt x="33877" y="158558"/>
                </a:cubicBezTo>
                <a:cubicBezTo>
                  <a:pt x="22827" y="151377"/>
                  <a:pt x="14418" y="140978"/>
                  <a:pt x="8651" y="127360"/>
                </a:cubicBezTo>
                <a:cubicBezTo>
                  <a:pt x="2884" y="113742"/>
                  <a:pt x="0" y="99120"/>
                  <a:pt x="0" y="83493"/>
                </a:cubicBezTo>
                <a:cubicBezTo>
                  <a:pt x="0" y="66452"/>
                  <a:pt x="3256" y="51588"/>
                  <a:pt x="9767" y="38900"/>
                </a:cubicBezTo>
                <a:cubicBezTo>
                  <a:pt x="16279" y="26213"/>
                  <a:pt x="25543" y="16576"/>
                  <a:pt x="37561" y="9991"/>
                </a:cubicBezTo>
                <a:cubicBezTo>
                  <a:pt x="49579" y="3405"/>
                  <a:pt x="62806" y="112"/>
                  <a:pt x="77242" y="112"/>
                </a:cubicBezTo>
                <a:close/>
                <a:moveTo>
                  <a:pt x="239948" y="0"/>
                </a:moveTo>
                <a:cubicBezTo>
                  <a:pt x="255054" y="0"/>
                  <a:pt x="268671" y="3610"/>
                  <a:pt x="280801" y="10828"/>
                </a:cubicBezTo>
                <a:cubicBezTo>
                  <a:pt x="292930" y="18046"/>
                  <a:pt x="302176" y="28110"/>
                  <a:pt x="308539" y="41021"/>
                </a:cubicBezTo>
                <a:cubicBezTo>
                  <a:pt x="314901" y="53932"/>
                  <a:pt x="318082" y="68573"/>
                  <a:pt x="318082" y="84944"/>
                </a:cubicBezTo>
                <a:cubicBezTo>
                  <a:pt x="318082" y="101538"/>
                  <a:pt x="314734" y="116384"/>
                  <a:pt x="308036" y="129481"/>
                </a:cubicBezTo>
                <a:cubicBezTo>
                  <a:pt x="301339" y="142578"/>
                  <a:pt x="291851" y="152493"/>
                  <a:pt x="279573" y="159228"/>
                </a:cubicBezTo>
                <a:cubicBezTo>
                  <a:pt x="267295" y="165962"/>
                  <a:pt x="254049" y="169330"/>
                  <a:pt x="239836" y="169330"/>
                </a:cubicBezTo>
                <a:cubicBezTo>
                  <a:pt x="224432" y="169330"/>
                  <a:pt x="210666" y="165609"/>
                  <a:pt x="198536" y="158168"/>
                </a:cubicBezTo>
                <a:cubicBezTo>
                  <a:pt x="186407" y="150726"/>
                  <a:pt x="177217" y="140569"/>
                  <a:pt x="170966" y="127695"/>
                </a:cubicBezTo>
                <a:cubicBezTo>
                  <a:pt x="164715" y="114821"/>
                  <a:pt x="161590" y="101204"/>
                  <a:pt x="161590" y="86842"/>
                </a:cubicBezTo>
                <a:cubicBezTo>
                  <a:pt x="161590" y="59681"/>
                  <a:pt x="168882" y="38417"/>
                  <a:pt x="183467" y="23050"/>
                </a:cubicBezTo>
                <a:cubicBezTo>
                  <a:pt x="198053" y="7684"/>
                  <a:pt x="216879" y="0"/>
                  <a:pt x="239948" y="0"/>
                </a:cubicBezTo>
                <a:close/>
              </a:path>
            </a:pathLst>
          </a:custGeom>
          <a:solidFill>
            <a:srgbClr val="84899E"/>
          </a:solidFill>
          <a:ln>
            <a:noFill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noAutofit/>
          </a:bodyPr>
          <a:lstStyle/>
          <a:p>
            <a:pPr>
              <a:defRPr/>
            </a:pPr>
            <a:endParaRPr lang="zh-CN" altLang="en-US" sz="1350" kern="0">
              <a:solidFill>
                <a:srgbClr val="84899E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-4个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15"/>
          <p:cNvCxnSpPr>
            <a:cxnSpLocks noChangeShapeType="1"/>
          </p:cNvCxnSpPr>
          <p:nvPr userDrawn="1"/>
        </p:nvCxnSpPr>
        <p:spPr bwMode="auto">
          <a:xfrm>
            <a:off x="4176033" y="465597"/>
            <a:ext cx="0" cy="3997143"/>
          </a:xfrm>
          <a:prstGeom prst="line">
            <a:avLst/>
          </a:prstGeom>
          <a:noFill/>
          <a:ln w="6350" algn="ctr">
            <a:gradFill>
              <a:gsLst>
                <a:gs pos="0">
                  <a:srgbClr val="C4C9D4">
                    <a:alpha val="0"/>
                  </a:srgbClr>
                </a:gs>
                <a:gs pos="49000">
                  <a:srgbClr val="858A9E"/>
                </a:gs>
                <a:gs pos="100000">
                  <a:srgbClr val="C3C8D3">
                    <a:alpha val="0"/>
                  </a:srgbClr>
                </a:gs>
              </a:gsLst>
              <a:lin ang="5400000" scaled="1"/>
            </a:gradFill>
            <a:miter lim="800000"/>
          </a:ln>
        </p:spPr>
      </p:cxnSp>
      <p:sp>
        <p:nvSpPr>
          <p:cNvPr id="4" name="任意多边形 3"/>
          <p:cNvSpPr/>
          <p:nvPr userDrawn="1"/>
        </p:nvSpPr>
        <p:spPr>
          <a:xfrm>
            <a:off x="3994899" y="1334072"/>
            <a:ext cx="348139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C4C9D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1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5" name="任意多边形 4"/>
          <p:cNvSpPr/>
          <p:nvPr userDrawn="1"/>
        </p:nvSpPr>
        <p:spPr>
          <a:xfrm>
            <a:off x="3990613" y="1963226"/>
            <a:ext cx="352425" cy="408456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C2C8D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2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6" name="任意多边形 5"/>
          <p:cNvSpPr/>
          <p:nvPr userDrawn="1"/>
        </p:nvSpPr>
        <p:spPr>
          <a:xfrm>
            <a:off x="3995245" y="2592381"/>
            <a:ext cx="352425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43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3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11" name="任意形状 10"/>
          <p:cNvSpPr/>
          <p:nvPr userDrawn="1"/>
        </p:nvSpPr>
        <p:spPr>
          <a:xfrm>
            <a:off x="1266483" y="1437875"/>
            <a:ext cx="926345" cy="478943"/>
          </a:xfrm>
          <a:custGeom>
            <a:avLst/>
            <a:gdLst>
              <a:gd name="connsiteX0" fmla="*/ 85039 w 1235126"/>
              <a:gd name="connsiteY0" fmla="*/ 392277 h 638479"/>
              <a:gd name="connsiteX1" fmla="*/ 85039 w 1235126"/>
              <a:gd name="connsiteY1" fmla="*/ 517093 h 638479"/>
              <a:gd name="connsiteX2" fmla="*/ 357988 w 1235126"/>
              <a:gd name="connsiteY2" fmla="*/ 517093 h 638479"/>
              <a:gd name="connsiteX3" fmla="*/ 357988 w 1235126"/>
              <a:gd name="connsiteY3" fmla="*/ 392277 h 638479"/>
              <a:gd name="connsiteX4" fmla="*/ 677571 w 1235126"/>
              <a:gd name="connsiteY4" fmla="*/ 293522 h 638479"/>
              <a:gd name="connsiteX5" fmla="*/ 769811 w 1235126"/>
              <a:gd name="connsiteY5" fmla="*/ 313753 h 638479"/>
              <a:gd name="connsiteX6" fmla="*/ 806501 w 1235126"/>
              <a:gd name="connsiteY6" fmla="*/ 368960 h 638479"/>
              <a:gd name="connsiteX7" fmla="*/ 792099 w 1235126"/>
              <a:gd name="connsiteY7" fmla="*/ 402221 h 638479"/>
              <a:gd name="connsiteX8" fmla="*/ 760552 w 1235126"/>
              <a:gd name="connsiteY8" fmla="*/ 416280 h 638479"/>
              <a:gd name="connsiteX9" fmla="*/ 731406 w 1235126"/>
              <a:gd name="connsiteY9" fmla="*/ 404965 h 638479"/>
              <a:gd name="connsiteX10" fmla="*/ 719404 w 1235126"/>
              <a:gd name="connsiteY10" fmla="*/ 371703 h 638479"/>
              <a:gd name="connsiteX11" fmla="*/ 710489 w 1235126"/>
              <a:gd name="connsiteY11" fmla="*/ 327469 h 638479"/>
              <a:gd name="connsiteX12" fmla="*/ 672084 w 1235126"/>
              <a:gd name="connsiteY12" fmla="*/ 301066 h 638479"/>
              <a:gd name="connsiteX13" fmla="*/ 665912 w 1235126"/>
              <a:gd name="connsiteY13" fmla="*/ 295922 h 638479"/>
              <a:gd name="connsiteX14" fmla="*/ 677571 w 1235126"/>
              <a:gd name="connsiteY14" fmla="*/ 293522 h 638479"/>
              <a:gd name="connsiteX15" fmla="*/ 85039 w 1235126"/>
              <a:gd name="connsiteY15" fmla="*/ 240030 h 638479"/>
              <a:gd name="connsiteX16" fmla="*/ 85039 w 1235126"/>
              <a:gd name="connsiteY16" fmla="*/ 369646 h 638479"/>
              <a:gd name="connsiteX17" fmla="*/ 357988 w 1235126"/>
              <a:gd name="connsiteY17" fmla="*/ 369646 h 638479"/>
              <a:gd name="connsiteX18" fmla="*/ 357988 w 1235126"/>
              <a:gd name="connsiteY18" fmla="*/ 240030 h 638479"/>
              <a:gd name="connsiteX19" fmla="*/ 93269 w 1235126"/>
              <a:gd name="connsiteY19" fmla="*/ 90525 h 638479"/>
              <a:gd name="connsiteX20" fmla="*/ 85039 w 1235126"/>
              <a:gd name="connsiteY20" fmla="*/ 98069 h 638479"/>
              <a:gd name="connsiteX21" fmla="*/ 85039 w 1235126"/>
              <a:gd name="connsiteY21" fmla="*/ 217398 h 638479"/>
              <a:gd name="connsiteX22" fmla="*/ 357988 w 1235126"/>
              <a:gd name="connsiteY22" fmla="*/ 217398 h 638479"/>
              <a:gd name="connsiteX23" fmla="*/ 357988 w 1235126"/>
              <a:gd name="connsiteY23" fmla="*/ 90525 h 638479"/>
              <a:gd name="connsiteX24" fmla="*/ 372389 w 1235126"/>
              <a:gd name="connsiteY24" fmla="*/ 25374 h 638479"/>
              <a:gd name="connsiteX25" fmla="*/ 422110 w 1235126"/>
              <a:gd name="connsiteY25" fmla="*/ 49034 h 638479"/>
              <a:gd name="connsiteX26" fmla="*/ 468059 w 1235126"/>
              <a:gd name="connsiteY26" fmla="*/ 79210 h 638479"/>
              <a:gd name="connsiteX27" fmla="*/ 475260 w 1235126"/>
              <a:gd name="connsiteY27" fmla="*/ 90525 h 638479"/>
              <a:gd name="connsiteX28" fmla="*/ 449199 w 1235126"/>
              <a:gd name="connsiteY28" fmla="*/ 110413 h 638479"/>
              <a:gd name="connsiteX29" fmla="*/ 449199 w 1235126"/>
              <a:gd name="connsiteY29" fmla="*/ 510921 h 638479"/>
              <a:gd name="connsiteX30" fmla="*/ 449885 w 1235126"/>
              <a:gd name="connsiteY30" fmla="*/ 554812 h 638479"/>
              <a:gd name="connsiteX31" fmla="*/ 450571 w 1235126"/>
              <a:gd name="connsiteY31" fmla="*/ 578129 h 638479"/>
              <a:gd name="connsiteX32" fmla="*/ 448513 w 1235126"/>
              <a:gd name="connsiteY32" fmla="*/ 585330 h 638479"/>
              <a:gd name="connsiteX33" fmla="*/ 430683 w 1235126"/>
              <a:gd name="connsiteY33" fmla="*/ 595960 h 638479"/>
              <a:gd name="connsiteX34" fmla="*/ 391592 w 1235126"/>
              <a:gd name="connsiteY34" fmla="*/ 606933 h 638479"/>
              <a:gd name="connsiteX35" fmla="*/ 363131 w 1235126"/>
              <a:gd name="connsiteY35" fmla="*/ 611047 h 638479"/>
              <a:gd name="connsiteX36" fmla="*/ 357988 w 1235126"/>
              <a:gd name="connsiteY36" fmla="*/ 599389 h 638479"/>
              <a:gd name="connsiteX37" fmla="*/ 357988 w 1235126"/>
              <a:gd name="connsiteY37" fmla="*/ 539724 h 638479"/>
              <a:gd name="connsiteX38" fmla="*/ 85039 w 1235126"/>
              <a:gd name="connsiteY38" fmla="*/ 539724 h 638479"/>
              <a:gd name="connsiteX39" fmla="*/ 85039 w 1235126"/>
              <a:gd name="connsiteY39" fmla="*/ 591159 h 638479"/>
              <a:gd name="connsiteX40" fmla="*/ 82982 w 1235126"/>
              <a:gd name="connsiteY40" fmla="*/ 599732 h 638479"/>
              <a:gd name="connsiteX41" fmla="*/ 67894 w 1235126"/>
              <a:gd name="connsiteY41" fmla="*/ 606933 h 638479"/>
              <a:gd name="connsiteX42" fmla="*/ 33947 w 1235126"/>
              <a:gd name="connsiteY42" fmla="*/ 615505 h 638479"/>
              <a:gd name="connsiteX43" fmla="*/ 4115 w 1235126"/>
              <a:gd name="connsiteY43" fmla="*/ 619277 h 638479"/>
              <a:gd name="connsiteX44" fmla="*/ 0 w 1235126"/>
              <a:gd name="connsiteY44" fmla="*/ 613791 h 638479"/>
              <a:gd name="connsiteX45" fmla="*/ 1372 w 1235126"/>
              <a:gd name="connsiteY45" fmla="*/ 581558 h 638479"/>
              <a:gd name="connsiteX46" fmla="*/ 2743 w 1235126"/>
              <a:gd name="connsiteY46" fmla="*/ 520522 h 638479"/>
              <a:gd name="connsiteX47" fmla="*/ 2743 w 1235126"/>
              <a:gd name="connsiteY47" fmla="*/ 106299 h 638479"/>
              <a:gd name="connsiteX48" fmla="*/ 1372 w 1235126"/>
              <a:gd name="connsiteY48" fmla="*/ 34975 h 638479"/>
              <a:gd name="connsiteX49" fmla="*/ 88468 w 1235126"/>
              <a:gd name="connsiteY49" fmla="*/ 67894 h 638479"/>
              <a:gd name="connsiteX50" fmla="*/ 340843 w 1235126"/>
              <a:gd name="connsiteY50" fmla="*/ 67894 h 638479"/>
              <a:gd name="connsiteX51" fmla="*/ 359359 w 1235126"/>
              <a:gd name="connsiteY51" fmla="*/ 34290 h 638479"/>
              <a:gd name="connsiteX52" fmla="*/ 372389 w 1235126"/>
              <a:gd name="connsiteY52" fmla="*/ 25374 h 638479"/>
              <a:gd name="connsiteX53" fmla="*/ 1016356 w 1235126"/>
              <a:gd name="connsiteY53" fmla="*/ 0 h 638479"/>
              <a:gd name="connsiteX54" fmla="*/ 1050646 w 1235126"/>
              <a:gd name="connsiteY54" fmla="*/ 16116 h 638479"/>
              <a:gd name="connsiteX55" fmla="*/ 1093851 w 1235126"/>
              <a:gd name="connsiteY55" fmla="*/ 43205 h 638479"/>
              <a:gd name="connsiteX56" fmla="*/ 1108253 w 1235126"/>
              <a:gd name="connsiteY56" fmla="*/ 60350 h 638479"/>
              <a:gd name="connsiteX57" fmla="*/ 1079449 w 1235126"/>
              <a:gd name="connsiteY57" fmla="*/ 78181 h 638479"/>
              <a:gd name="connsiteX58" fmla="*/ 1079449 w 1235126"/>
              <a:gd name="connsiteY58" fmla="*/ 245516 h 638479"/>
              <a:gd name="connsiteX59" fmla="*/ 1098652 w 1235126"/>
              <a:gd name="connsiteY59" fmla="*/ 245516 h 638479"/>
              <a:gd name="connsiteX60" fmla="*/ 1116483 w 1235126"/>
              <a:gd name="connsiteY60" fmla="*/ 211226 h 638479"/>
              <a:gd name="connsiteX61" fmla="*/ 1129513 w 1235126"/>
              <a:gd name="connsiteY61" fmla="*/ 192024 h 638479"/>
              <a:gd name="connsiteX62" fmla="*/ 1137742 w 1235126"/>
              <a:gd name="connsiteY62" fmla="*/ 188595 h 638479"/>
              <a:gd name="connsiteX63" fmla="*/ 1186091 w 1235126"/>
              <a:gd name="connsiteY63" fmla="*/ 219456 h 638479"/>
              <a:gd name="connsiteX64" fmla="*/ 1226211 w 1235126"/>
              <a:gd name="connsiteY64" fmla="*/ 259232 h 638479"/>
              <a:gd name="connsiteX65" fmla="*/ 1213180 w 1235126"/>
              <a:gd name="connsiteY65" fmla="*/ 268147 h 638479"/>
              <a:gd name="connsiteX66" fmla="*/ 953948 w 1235126"/>
              <a:gd name="connsiteY66" fmla="*/ 268147 h 638479"/>
              <a:gd name="connsiteX67" fmla="*/ 949833 w 1235126"/>
              <a:gd name="connsiteY67" fmla="*/ 273634 h 638479"/>
              <a:gd name="connsiteX68" fmla="*/ 1009498 w 1235126"/>
              <a:gd name="connsiteY68" fmla="*/ 394335 h 638479"/>
              <a:gd name="connsiteX69" fmla="*/ 1067791 w 1235126"/>
              <a:gd name="connsiteY69" fmla="*/ 283921 h 638479"/>
              <a:gd name="connsiteX70" fmla="*/ 1132599 w 1235126"/>
              <a:gd name="connsiteY70" fmla="*/ 315468 h 638479"/>
              <a:gd name="connsiteX71" fmla="*/ 1163803 w 1235126"/>
              <a:gd name="connsiteY71" fmla="*/ 335013 h 638479"/>
              <a:gd name="connsiteX72" fmla="*/ 1168603 w 1235126"/>
              <a:gd name="connsiteY72" fmla="*/ 343585 h 638479"/>
              <a:gd name="connsiteX73" fmla="*/ 1151116 w 1235126"/>
              <a:gd name="connsiteY73" fmla="*/ 350101 h 638479"/>
              <a:gd name="connsiteX74" fmla="*/ 1108596 w 1235126"/>
              <a:gd name="connsiteY74" fmla="*/ 363817 h 638479"/>
              <a:gd name="connsiteX75" fmla="*/ 1023900 w 1235126"/>
              <a:gd name="connsiteY75" fmla="*/ 410794 h 638479"/>
              <a:gd name="connsiteX76" fmla="*/ 1095909 w 1235126"/>
              <a:gd name="connsiteY76" fmla="*/ 464629 h 638479"/>
              <a:gd name="connsiteX77" fmla="*/ 1228268 w 1235126"/>
              <a:gd name="connsiteY77" fmla="*/ 511606 h 638479"/>
              <a:gd name="connsiteX78" fmla="*/ 1235126 w 1235126"/>
              <a:gd name="connsiteY78" fmla="*/ 516064 h 638479"/>
              <a:gd name="connsiteX79" fmla="*/ 1227582 w 1235126"/>
              <a:gd name="connsiteY79" fmla="*/ 520522 h 638479"/>
              <a:gd name="connsiteX80" fmla="*/ 1148029 w 1235126"/>
              <a:gd name="connsiteY80" fmla="*/ 593217 h 638479"/>
              <a:gd name="connsiteX81" fmla="*/ 1140486 w 1235126"/>
              <a:gd name="connsiteY81" fmla="*/ 598017 h 638479"/>
              <a:gd name="connsiteX82" fmla="*/ 1077735 w 1235126"/>
              <a:gd name="connsiteY82" fmla="*/ 560298 h 638479"/>
              <a:gd name="connsiteX83" fmla="*/ 992696 w 1235126"/>
              <a:gd name="connsiteY83" fmla="*/ 458800 h 638479"/>
              <a:gd name="connsiteX84" fmla="*/ 944347 w 1235126"/>
              <a:gd name="connsiteY84" fmla="*/ 286664 h 638479"/>
              <a:gd name="connsiteX85" fmla="*/ 944347 w 1235126"/>
              <a:gd name="connsiteY85" fmla="*/ 561670 h 638479"/>
              <a:gd name="connsiteX86" fmla="*/ 933717 w 1235126"/>
              <a:gd name="connsiteY86" fmla="*/ 606590 h 638479"/>
              <a:gd name="connsiteX87" fmla="*/ 896341 w 1235126"/>
              <a:gd name="connsiteY87" fmla="*/ 630250 h 638479"/>
              <a:gd name="connsiteX88" fmla="*/ 847649 w 1235126"/>
              <a:gd name="connsiteY88" fmla="*/ 638479 h 638479"/>
              <a:gd name="connsiteX89" fmla="*/ 833933 w 1235126"/>
              <a:gd name="connsiteY89" fmla="*/ 626821 h 638479"/>
              <a:gd name="connsiteX90" fmla="*/ 821932 w 1235126"/>
              <a:gd name="connsiteY90" fmla="*/ 595617 h 638479"/>
              <a:gd name="connsiteX91" fmla="*/ 801357 w 1235126"/>
              <a:gd name="connsiteY91" fmla="*/ 579843 h 638479"/>
              <a:gd name="connsiteX92" fmla="*/ 755752 w 1235126"/>
              <a:gd name="connsiteY92" fmla="*/ 567156 h 638479"/>
              <a:gd name="connsiteX93" fmla="*/ 748208 w 1235126"/>
              <a:gd name="connsiteY93" fmla="*/ 563727 h 638479"/>
              <a:gd name="connsiteX94" fmla="*/ 766039 w 1235126"/>
              <a:gd name="connsiteY94" fmla="*/ 561670 h 638479"/>
              <a:gd name="connsiteX95" fmla="*/ 841477 w 1235126"/>
              <a:gd name="connsiteY95" fmla="*/ 553440 h 638479"/>
              <a:gd name="connsiteX96" fmla="*/ 859993 w 1235126"/>
              <a:gd name="connsiteY96" fmla="*/ 522579 h 638479"/>
              <a:gd name="connsiteX97" fmla="*/ 859993 w 1235126"/>
              <a:gd name="connsiteY97" fmla="*/ 413537 h 638479"/>
              <a:gd name="connsiteX98" fmla="*/ 732777 w 1235126"/>
              <a:gd name="connsiteY98" fmla="*/ 504063 h 638479"/>
              <a:gd name="connsiteX99" fmla="*/ 659054 w 1235126"/>
              <a:gd name="connsiteY99" fmla="*/ 566470 h 638479"/>
              <a:gd name="connsiteX100" fmla="*/ 651510 w 1235126"/>
              <a:gd name="connsiteY100" fmla="*/ 571957 h 638479"/>
              <a:gd name="connsiteX101" fmla="*/ 646367 w 1235126"/>
              <a:gd name="connsiteY101" fmla="*/ 569214 h 638479"/>
              <a:gd name="connsiteX102" fmla="*/ 628879 w 1235126"/>
              <a:gd name="connsiteY102" fmla="*/ 540753 h 638479"/>
              <a:gd name="connsiteX103" fmla="*/ 597332 w 1235126"/>
              <a:gd name="connsiteY103" fmla="*/ 482117 h 638479"/>
              <a:gd name="connsiteX104" fmla="*/ 859993 w 1235126"/>
              <a:gd name="connsiteY104" fmla="*/ 403936 h 638479"/>
              <a:gd name="connsiteX105" fmla="*/ 859993 w 1235126"/>
              <a:gd name="connsiteY105" fmla="*/ 268147 h 638479"/>
              <a:gd name="connsiteX106" fmla="*/ 635737 w 1235126"/>
              <a:gd name="connsiteY106" fmla="*/ 268147 h 638479"/>
              <a:gd name="connsiteX107" fmla="*/ 611048 w 1235126"/>
              <a:gd name="connsiteY107" fmla="*/ 275691 h 638479"/>
              <a:gd name="connsiteX108" fmla="*/ 593217 w 1235126"/>
              <a:gd name="connsiteY108" fmla="*/ 243459 h 638479"/>
              <a:gd name="connsiteX109" fmla="*/ 627507 w 1235126"/>
              <a:gd name="connsiteY109" fmla="*/ 245516 h 638479"/>
              <a:gd name="connsiteX110" fmla="*/ 997153 w 1235126"/>
              <a:gd name="connsiteY110" fmla="*/ 245516 h 638479"/>
              <a:gd name="connsiteX111" fmla="*/ 997153 w 1235126"/>
              <a:gd name="connsiteY111" fmla="*/ 165963 h 638479"/>
              <a:gd name="connsiteX112" fmla="*/ 731749 w 1235126"/>
              <a:gd name="connsiteY112" fmla="*/ 165963 h 638479"/>
              <a:gd name="connsiteX113" fmla="*/ 705003 w 1235126"/>
              <a:gd name="connsiteY113" fmla="*/ 174193 h 638479"/>
              <a:gd name="connsiteX114" fmla="*/ 687172 w 1235126"/>
              <a:gd name="connsiteY114" fmla="*/ 141274 h 638479"/>
              <a:gd name="connsiteX115" fmla="*/ 721462 w 1235126"/>
              <a:gd name="connsiteY115" fmla="*/ 143332 h 638479"/>
              <a:gd name="connsiteX116" fmla="*/ 997153 w 1235126"/>
              <a:gd name="connsiteY116" fmla="*/ 143332 h 638479"/>
              <a:gd name="connsiteX117" fmla="*/ 997153 w 1235126"/>
              <a:gd name="connsiteY117" fmla="*/ 67208 h 638479"/>
              <a:gd name="connsiteX118" fmla="*/ 706374 w 1235126"/>
              <a:gd name="connsiteY118" fmla="*/ 67208 h 638479"/>
              <a:gd name="connsiteX119" fmla="*/ 679628 w 1235126"/>
              <a:gd name="connsiteY119" fmla="*/ 75438 h 638479"/>
              <a:gd name="connsiteX120" fmla="*/ 661797 w 1235126"/>
              <a:gd name="connsiteY120" fmla="*/ 42519 h 638479"/>
              <a:gd name="connsiteX121" fmla="*/ 696087 w 1235126"/>
              <a:gd name="connsiteY121" fmla="*/ 44577 h 638479"/>
              <a:gd name="connsiteX122" fmla="*/ 984123 w 1235126"/>
              <a:gd name="connsiteY122" fmla="*/ 44577 h 638479"/>
              <a:gd name="connsiteX123" fmla="*/ 1006069 w 1235126"/>
              <a:gd name="connsiteY123" fmla="*/ 5829 h 638479"/>
              <a:gd name="connsiteX124" fmla="*/ 1016356 w 1235126"/>
              <a:gd name="connsiteY124" fmla="*/ 0 h 63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35126" h="638479">
                <a:moveTo>
                  <a:pt x="85039" y="392277"/>
                </a:moveTo>
                <a:lnTo>
                  <a:pt x="85039" y="517093"/>
                </a:lnTo>
                <a:lnTo>
                  <a:pt x="357988" y="517093"/>
                </a:lnTo>
                <a:lnTo>
                  <a:pt x="357988" y="392277"/>
                </a:lnTo>
                <a:close/>
                <a:moveTo>
                  <a:pt x="677571" y="293522"/>
                </a:moveTo>
                <a:cubicBezTo>
                  <a:pt x="714604" y="293522"/>
                  <a:pt x="745350" y="300266"/>
                  <a:pt x="769811" y="313753"/>
                </a:cubicBezTo>
                <a:cubicBezTo>
                  <a:pt x="794271" y="327241"/>
                  <a:pt x="806501" y="345643"/>
                  <a:pt x="806501" y="368960"/>
                </a:cubicBezTo>
                <a:cubicBezTo>
                  <a:pt x="806501" y="381762"/>
                  <a:pt x="801700" y="392849"/>
                  <a:pt x="792099" y="402221"/>
                </a:cubicBezTo>
                <a:cubicBezTo>
                  <a:pt x="782498" y="411594"/>
                  <a:pt x="771982" y="416280"/>
                  <a:pt x="760552" y="416280"/>
                </a:cubicBezTo>
                <a:cubicBezTo>
                  <a:pt x="749122" y="416280"/>
                  <a:pt x="739407" y="412508"/>
                  <a:pt x="731406" y="404965"/>
                </a:cubicBezTo>
                <a:cubicBezTo>
                  <a:pt x="723405" y="397421"/>
                  <a:pt x="719404" y="386334"/>
                  <a:pt x="719404" y="371703"/>
                </a:cubicBezTo>
                <a:cubicBezTo>
                  <a:pt x="719404" y="351586"/>
                  <a:pt x="716433" y="336842"/>
                  <a:pt x="710489" y="327469"/>
                </a:cubicBezTo>
                <a:cubicBezTo>
                  <a:pt x="704545" y="318097"/>
                  <a:pt x="691744" y="309295"/>
                  <a:pt x="672084" y="301066"/>
                </a:cubicBezTo>
                <a:cubicBezTo>
                  <a:pt x="667969" y="299237"/>
                  <a:pt x="665912" y="297523"/>
                  <a:pt x="665912" y="295922"/>
                </a:cubicBezTo>
                <a:cubicBezTo>
                  <a:pt x="665912" y="294322"/>
                  <a:pt x="669798" y="293522"/>
                  <a:pt x="677571" y="293522"/>
                </a:cubicBezTo>
                <a:close/>
                <a:moveTo>
                  <a:pt x="85039" y="240030"/>
                </a:moveTo>
                <a:lnTo>
                  <a:pt x="85039" y="369646"/>
                </a:lnTo>
                <a:lnTo>
                  <a:pt x="357988" y="369646"/>
                </a:lnTo>
                <a:lnTo>
                  <a:pt x="357988" y="240030"/>
                </a:lnTo>
                <a:close/>
                <a:moveTo>
                  <a:pt x="93269" y="90525"/>
                </a:moveTo>
                <a:cubicBezTo>
                  <a:pt x="92354" y="93268"/>
                  <a:pt x="89611" y="95783"/>
                  <a:pt x="85039" y="98069"/>
                </a:cubicBezTo>
                <a:lnTo>
                  <a:pt x="85039" y="217398"/>
                </a:lnTo>
                <a:lnTo>
                  <a:pt x="357988" y="217398"/>
                </a:lnTo>
                <a:lnTo>
                  <a:pt x="357988" y="90525"/>
                </a:lnTo>
                <a:close/>
                <a:moveTo>
                  <a:pt x="372389" y="25374"/>
                </a:moveTo>
                <a:cubicBezTo>
                  <a:pt x="379705" y="25374"/>
                  <a:pt x="396278" y="33261"/>
                  <a:pt x="422110" y="49034"/>
                </a:cubicBezTo>
                <a:cubicBezTo>
                  <a:pt x="447942" y="64808"/>
                  <a:pt x="463258" y="74866"/>
                  <a:pt x="468059" y="79210"/>
                </a:cubicBezTo>
                <a:cubicBezTo>
                  <a:pt x="472859" y="83553"/>
                  <a:pt x="475260" y="87325"/>
                  <a:pt x="475260" y="90525"/>
                </a:cubicBezTo>
                <a:cubicBezTo>
                  <a:pt x="475260" y="96926"/>
                  <a:pt x="466573" y="103555"/>
                  <a:pt x="449199" y="110413"/>
                </a:cubicBezTo>
                <a:lnTo>
                  <a:pt x="449199" y="510921"/>
                </a:lnTo>
                <a:cubicBezTo>
                  <a:pt x="449199" y="531952"/>
                  <a:pt x="449428" y="546582"/>
                  <a:pt x="449885" y="554812"/>
                </a:cubicBezTo>
                <a:lnTo>
                  <a:pt x="450571" y="578129"/>
                </a:lnTo>
                <a:cubicBezTo>
                  <a:pt x="450571" y="580415"/>
                  <a:pt x="449885" y="582815"/>
                  <a:pt x="448513" y="585330"/>
                </a:cubicBezTo>
                <a:cubicBezTo>
                  <a:pt x="447142" y="587845"/>
                  <a:pt x="441198" y="591388"/>
                  <a:pt x="430683" y="595960"/>
                </a:cubicBezTo>
                <a:cubicBezTo>
                  <a:pt x="420167" y="600532"/>
                  <a:pt x="407137" y="604189"/>
                  <a:pt x="391592" y="606933"/>
                </a:cubicBezTo>
                <a:cubicBezTo>
                  <a:pt x="376047" y="609676"/>
                  <a:pt x="366560" y="611047"/>
                  <a:pt x="363131" y="611047"/>
                </a:cubicBezTo>
                <a:cubicBezTo>
                  <a:pt x="359702" y="611047"/>
                  <a:pt x="357988" y="607161"/>
                  <a:pt x="357988" y="599389"/>
                </a:cubicBezTo>
                <a:lnTo>
                  <a:pt x="357988" y="539724"/>
                </a:lnTo>
                <a:lnTo>
                  <a:pt x="85039" y="539724"/>
                </a:lnTo>
                <a:lnTo>
                  <a:pt x="85039" y="591159"/>
                </a:lnTo>
                <a:cubicBezTo>
                  <a:pt x="85039" y="595274"/>
                  <a:pt x="84353" y="598132"/>
                  <a:pt x="82982" y="599732"/>
                </a:cubicBezTo>
                <a:cubicBezTo>
                  <a:pt x="81610" y="601332"/>
                  <a:pt x="76581" y="603732"/>
                  <a:pt x="67894" y="606933"/>
                </a:cubicBezTo>
                <a:cubicBezTo>
                  <a:pt x="59208" y="610133"/>
                  <a:pt x="47892" y="612991"/>
                  <a:pt x="33947" y="615505"/>
                </a:cubicBezTo>
                <a:cubicBezTo>
                  <a:pt x="20003" y="618020"/>
                  <a:pt x="10058" y="619277"/>
                  <a:pt x="4115" y="619277"/>
                </a:cubicBezTo>
                <a:cubicBezTo>
                  <a:pt x="1372" y="619277"/>
                  <a:pt x="0" y="617448"/>
                  <a:pt x="0" y="613791"/>
                </a:cubicBezTo>
                <a:lnTo>
                  <a:pt x="1372" y="581558"/>
                </a:lnTo>
                <a:cubicBezTo>
                  <a:pt x="2286" y="559155"/>
                  <a:pt x="2743" y="538810"/>
                  <a:pt x="2743" y="520522"/>
                </a:cubicBezTo>
                <a:lnTo>
                  <a:pt x="2743" y="106299"/>
                </a:lnTo>
                <a:cubicBezTo>
                  <a:pt x="2743" y="78409"/>
                  <a:pt x="2286" y="54635"/>
                  <a:pt x="1372" y="34975"/>
                </a:cubicBezTo>
                <a:cubicBezTo>
                  <a:pt x="29261" y="41376"/>
                  <a:pt x="58293" y="52349"/>
                  <a:pt x="88468" y="67894"/>
                </a:cubicBezTo>
                <a:lnTo>
                  <a:pt x="340843" y="67894"/>
                </a:lnTo>
                <a:cubicBezTo>
                  <a:pt x="349072" y="51435"/>
                  <a:pt x="355244" y="40233"/>
                  <a:pt x="359359" y="34290"/>
                </a:cubicBezTo>
                <a:cubicBezTo>
                  <a:pt x="363474" y="28346"/>
                  <a:pt x="367817" y="25374"/>
                  <a:pt x="372389" y="25374"/>
                </a:cubicBezTo>
                <a:close/>
                <a:moveTo>
                  <a:pt x="1016356" y="0"/>
                </a:moveTo>
                <a:cubicBezTo>
                  <a:pt x="1020013" y="0"/>
                  <a:pt x="1031443" y="5372"/>
                  <a:pt x="1050646" y="16116"/>
                </a:cubicBezTo>
                <a:cubicBezTo>
                  <a:pt x="1069848" y="26860"/>
                  <a:pt x="1084250" y="35890"/>
                  <a:pt x="1093851" y="43205"/>
                </a:cubicBezTo>
                <a:cubicBezTo>
                  <a:pt x="1103452" y="50520"/>
                  <a:pt x="1108253" y="56235"/>
                  <a:pt x="1108253" y="60350"/>
                </a:cubicBezTo>
                <a:cubicBezTo>
                  <a:pt x="1108253" y="66751"/>
                  <a:pt x="1098652" y="72694"/>
                  <a:pt x="1079449" y="78181"/>
                </a:cubicBezTo>
                <a:lnTo>
                  <a:pt x="1079449" y="245516"/>
                </a:lnTo>
                <a:lnTo>
                  <a:pt x="1098652" y="245516"/>
                </a:lnTo>
                <a:cubicBezTo>
                  <a:pt x="1104138" y="233172"/>
                  <a:pt x="1110082" y="221742"/>
                  <a:pt x="1116483" y="211226"/>
                </a:cubicBezTo>
                <a:cubicBezTo>
                  <a:pt x="1122883" y="200710"/>
                  <a:pt x="1127227" y="194310"/>
                  <a:pt x="1129513" y="192024"/>
                </a:cubicBezTo>
                <a:cubicBezTo>
                  <a:pt x="1131799" y="189738"/>
                  <a:pt x="1134542" y="188595"/>
                  <a:pt x="1137742" y="188595"/>
                </a:cubicBezTo>
                <a:cubicBezTo>
                  <a:pt x="1143229" y="188595"/>
                  <a:pt x="1159345" y="198882"/>
                  <a:pt x="1186091" y="219456"/>
                </a:cubicBezTo>
                <a:cubicBezTo>
                  <a:pt x="1212837" y="240030"/>
                  <a:pt x="1226211" y="253288"/>
                  <a:pt x="1226211" y="259232"/>
                </a:cubicBezTo>
                <a:cubicBezTo>
                  <a:pt x="1226211" y="265176"/>
                  <a:pt x="1221867" y="268147"/>
                  <a:pt x="1213180" y="268147"/>
                </a:cubicBezTo>
                <a:lnTo>
                  <a:pt x="953948" y="268147"/>
                </a:lnTo>
                <a:cubicBezTo>
                  <a:pt x="953491" y="269519"/>
                  <a:pt x="952119" y="271348"/>
                  <a:pt x="949833" y="273634"/>
                </a:cubicBezTo>
                <a:cubicBezTo>
                  <a:pt x="966292" y="323926"/>
                  <a:pt x="986181" y="364159"/>
                  <a:pt x="1009498" y="394335"/>
                </a:cubicBezTo>
                <a:cubicBezTo>
                  <a:pt x="1026871" y="371475"/>
                  <a:pt x="1046302" y="334670"/>
                  <a:pt x="1067791" y="283921"/>
                </a:cubicBezTo>
                <a:cubicBezTo>
                  <a:pt x="1093394" y="294894"/>
                  <a:pt x="1114997" y="305409"/>
                  <a:pt x="1132599" y="315468"/>
                </a:cubicBezTo>
                <a:cubicBezTo>
                  <a:pt x="1150201" y="325526"/>
                  <a:pt x="1160602" y="332041"/>
                  <a:pt x="1163803" y="335013"/>
                </a:cubicBezTo>
                <a:cubicBezTo>
                  <a:pt x="1167003" y="337985"/>
                  <a:pt x="1168603" y="340842"/>
                  <a:pt x="1168603" y="343585"/>
                </a:cubicBezTo>
                <a:cubicBezTo>
                  <a:pt x="1168603" y="346329"/>
                  <a:pt x="1162774" y="348500"/>
                  <a:pt x="1151116" y="350101"/>
                </a:cubicBezTo>
                <a:cubicBezTo>
                  <a:pt x="1139457" y="351701"/>
                  <a:pt x="1125284" y="356273"/>
                  <a:pt x="1108596" y="363817"/>
                </a:cubicBezTo>
                <a:cubicBezTo>
                  <a:pt x="1091908" y="371360"/>
                  <a:pt x="1063676" y="387019"/>
                  <a:pt x="1023900" y="410794"/>
                </a:cubicBezTo>
                <a:cubicBezTo>
                  <a:pt x="1042188" y="430911"/>
                  <a:pt x="1066191" y="448856"/>
                  <a:pt x="1095909" y="464629"/>
                </a:cubicBezTo>
                <a:cubicBezTo>
                  <a:pt x="1125627" y="480403"/>
                  <a:pt x="1169746" y="496062"/>
                  <a:pt x="1228268" y="511606"/>
                </a:cubicBezTo>
                <a:cubicBezTo>
                  <a:pt x="1232840" y="512978"/>
                  <a:pt x="1235126" y="514464"/>
                  <a:pt x="1235126" y="516064"/>
                </a:cubicBezTo>
                <a:cubicBezTo>
                  <a:pt x="1235126" y="517664"/>
                  <a:pt x="1232611" y="519150"/>
                  <a:pt x="1227582" y="520522"/>
                </a:cubicBezTo>
                <a:cubicBezTo>
                  <a:pt x="1197407" y="529209"/>
                  <a:pt x="1170889" y="553440"/>
                  <a:pt x="1148029" y="593217"/>
                </a:cubicBezTo>
                <a:cubicBezTo>
                  <a:pt x="1145743" y="596417"/>
                  <a:pt x="1143229" y="598017"/>
                  <a:pt x="1140486" y="598017"/>
                </a:cubicBezTo>
                <a:cubicBezTo>
                  <a:pt x="1133170" y="598017"/>
                  <a:pt x="1112253" y="585444"/>
                  <a:pt x="1077735" y="560298"/>
                </a:cubicBezTo>
                <a:cubicBezTo>
                  <a:pt x="1043216" y="535152"/>
                  <a:pt x="1014870" y="501319"/>
                  <a:pt x="992696" y="458800"/>
                </a:cubicBezTo>
                <a:cubicBezTo>
                  <a:pt x="970522" y="416280"/>
                  <a:pt x="954405" y="358902"/>
                  <a:pt x="944347" y="286664"/>
                </a:cubicBezTo>
                <a:lnTo>
                  <a:pt x="944347" y="561670"/>
                </a:lnTo>
                <a:cubicBezTo>
                  <a:pt x="944347" y="581329"/>
                  <a:pt x="940803" y="596303"/>
                  <a:pt x="933717" y="606590"/>
                </a:cubicBezTo>
                <a:cubicBezTo>
                  <a:pt x="926630" y="616877"/>
                  <a:pt x="914172" y="624763"/>
                  <a:pt x="896341" y="630250"/>
                </a:cubicBezTo>
                <a:cubicBezTo>
                  <a:pt x="878510" y="635736"/>
                  <a:pt x="862279" y="638479"/>
                  <a:pt x="847649" y="638479"/>
                </a:cubicBezTo>
                <a:cubicBezTo>
                  <a:pt x="840791" y="638479"/>
                  <a:pt x="836219" y="634593"/>
                  <a:pt x="833933" y="626821"/>
                </a:cubicBezTo>
                <a:cubicBezTo>
                  <a:pt x="830275" y="612648"/>
                  <a:pt x="826275" y="602246"/>
                  <a:pt x="821932" y="595617"/>
                </a:cubicBezTo>
                <a:cubicBezTo>
                  <a:pt x="817588" y="588988"/>
                  <a:pt x="810730" y="583730"/>
                  <a:pt x="801357" y="579843"/>
                </a:cubicBezTo>
                <a:cubicBezTo>
                  <a:pt x="791985" y="575957"/>
                  <a:pt x="776783" y="571728"/>
                  <a:pt x="755752" y="567156"/>
                </a:cubicBezTo>
                <a:cubicBezTo>
                  <a:pt x="750723" y="566242"/>
                  <a:pt x="748208" y="565099"/>
                  <a:pt x="748208" y="563727"/>
                </a:cubicBezTo>
                <a:cubicBezTo>
                  <a:pt x="748208" y="562356"/>
                  <a:pt x="754152" y="561670"/>
                  <a:pt x="766039" y="561670"/>
                </a:cubicBezTo>
                <a:cubicBezTo>
                  <a:pt x="803986" y="561670"/>
                  <a:pt x="829132" y="558927"/>
                  <a:pt x="841477" y="553440"/>
                </a:cubicBezTo>
                <a:cubicBezTo>
                  <a:pt x="853821" y="547954"/>
                  <a:pt x="859993" y="537667"/>
                  <a:pt x="859993" y="522579"/>
                </a:cubicBezTo>
                <a:lnTo>
                  <a:pt x="859993" y="413537"/>
                </a:lnTo>
                <a:cubicBezTo>
                  <a:pt x="811530" y="445998"/>
                  <a:pt x="769125" y="476173"/>
                  <a:pt x="732777" y="504063"/>
                </a:cubicBezTo>
                <a:cubicBezTo>
                  <a:pt x="696430" y="531952"/>
                  <a:pt x="671856" y="552754"/>
                  <a:pt x="659054" y="566470"/>
                </a:cubicBezTo>
                <a:cubicBezTo>
                  <a:pt x="655854" y="570128"/>
                  <a:pt x="653339" y="571957"/>
                  <a:pt x="651510" y="571957"/>
                </a:cubicBezTo>
                <a:cubicBezTo>
                  <a:pt x="649681" y="571957"/>
                  <a:pt x="647967" y="571042"/>
                  <a:pt x="646367" y="569214"/>
                </a:cubicBezTo>
                <a:cubicBezTo>
                  <a:pt x="644766" y="567385"/>
                  <a:pt x="638937" y="557898"/>
                  <a:pt x="628879" y="540753"/>
                </a:cubicBezTo>
                <a:cubicBezTo>
                  <a:pt x="618820" y="523608"/>
                  <a:pt x="608305" y="504063"/>
                  <a:pt x="597332" y="482117"/>
                </a:cubicBezTo>
                <a:cubicBezTo>
                  <a:pt x="702031" y="454685"/>
                  <a:pt x="789585" y="428625"/>
                  <a:pt x="859993" y="403936"/>
                </a:cubicBezTo>
                <a:lnTo>
                  <a:pt x="859993" y="268147"/>
                </a:lnTo>
                <a:lnTo>
                  <a:pt x="635737" y="268147"/>
                </a:lnTo>
                <a:cubicBezTo>
                  <a:pt x="626593" y="268147"/>
                  <a:pt x="618363" y="270662"/>
                  <a:pt x="611048" y="275691"/>
                </a:cubicBezTo>
                <a:lnTo>
                  <a:pt x="593217" y="243459"/>
                </a:lnTo>
                <a:cubicBezTo>
                  <a:pt x="604190" y="244830"/>
                  <a:pt x="615620" y="245516"/>
                  <a:pt x="627507" y="245516"/>
                </a:cubicBezTo>
                <a:lnTo>
                  <a:pt x="997153" y="245516"/>
                </a:lnTo>
                <a:lnTo>
                  <a:pt x="997153" y="165963"/>
                </a:lnTo>
                <a:lnTo>
                  <a:pt x="731749" y="165963"/>
                </a:lnTo>
                <a:cubicBezTo>
                  <a:pt x="722148" y="165963"/>
                  <a:pt x="713232" y="168706"/>
                  <a:pt x="705003" y="174193"/>
                </a:cubicBezTo>
                <a:lnTo>
                  <a:pt x="687172" y="141274"/>
                </a:lnTo>
                <a:cubicBezTo>
                  <a:pt x="698145" y="142646"/>
                  <a:pt x="709575" y="143332"/>
                  <a:pt x="721462" y="143332"/>
                </a:cubicBezTo>
                <a:lnTo>
                  <a:pt x="997153" y="143332"/>
                </a:lnTo>
                <a:lnTo>
                  <a:pt x="997153" y="67208"/>
                </a:lnTo>
                <a:lnTo>
                  <a:pt x="706374" y="67208"/>
                </a:lnTo>
                <a:cubicBezTo>
                  <a:pt x="696773" y="67208"/>
                  <a:pt x="687858" y="69951"/>
                  <a:pt x="679628" y="75438"/>
                </a:cubicBezTo>
                <a:lnTo>
                  <a:pt x="661797" y="42519"/>
                </a:lnTo>
                <a:cubicBezTo>
                  <a:pt x="672770" y="43891"/>
                  <a:pt x="684200" y="44577"/>
                  <a:pt x="696087" y="44577"/>
                </a:cubicBezTo>
                <a:lnTo>
                  <a:pt x="984123" y="44577"/>
                </a:lnTo>
                <a:cubicBezTo>
                  <a:pt x="995553" y="22631"/>
                  <a:pt x="1002868" y="9715"/>
                  <a:pt x="1006069" y="5829"/>
                </a:cubicBezTo>
                <a:cubicBezTo>
                  <a:pt x="1009269" y="1943"/>
                  <a:pt x="1012698" y="0"/>
                  <a:pt x="1016356" y="0"/>
                </a:cubicBezTo>
                <a:close/>
              </a:path>
            </a:pathLst>
          </a:custGeom>
          <a:solidFill>
            <a:srgbClr val="141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"/>
          </a:p>
        </p:txBody>
      </p:sp>
      <p:cxnSp>
        <p:nvCxnSpPr>
          <p:cNvPr id="12" name="直线连接符 11"/>
          <p:cNvCxnSpPr/>
          <p:nvPr userDrawn="1"/>
        </p:nvCxnSpPr>
        <p:spPr>
          <a:xfrm>
            <a:off x="1313715" y="3490463"/>
            <a:ext cx="317262" cy="0"/>
          </a:xfrm>
          <a:prstGeom prst="line">
            <a:avLst/>
          </a:prstGeom>
          <a:ln w="38100" cap="rnd">
            <a:solidFill>
              <a:srgbClr val="C2C8D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任意多边形 5"/>
          <p:cNvSpPr/>
          <p:nvPr userDrawn="1"/>
        </p:nvSpPr>
        <p:spPr>
          <a:xfrm>
            <a:off x="3990613" y="3221535"/>
            <a:ext cx="352425" cy="40845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C3C8D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幼圆" panose="02010509060101010101" charset="-122"/>
              </a:rPr>
              <a:t>4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幼圆" panose="02010509060101010101" charset="-122"/>
            </a:endParaRP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0"/>
          </p:nvPr>
        </p:nvSpPr>
        <p:spPr>
          <a:xfrm>
            <a:off x="4517994" y="1342027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240" b="0" kern="1200" dirty="0" smtClean="0">
                <a:solidFill>
                  <a:srgbClr val="C4C9D4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22" name="文本占位符 20"/>
          <p:cNvSpPr>
            <a:spLocks noGrp="1"/>
          </p:cNvSpPr>
          <p:nvPr>
            <p:ph type="body" sz="quarter" idx="11"/>
          </p:nvPr>
        </p:nvSpPr>
        <p:spPr>
          <a:xfrm>
            <a:off x="4517994" y="1963226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240" b="0" kern="1200" dirty="0" smtClean="0">
                <a:solidFill>
                  <a:srgbClr val="C4C9D4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23" name="文本占位符 20"/>
          <p:cNvSpPr>
            <a:spLocks noGrp="1"/>
          </p:cNvSpPr>
          <p:nvPr>
            <p:ph type="body" sz="quarter" idx="12"/>
          </p:nvPr>
        </p:nvSpPr>
        <p:spPr>
          <a:xfrm>
            <a:off x="4517994" y="2592381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kumimoji="1" lang="zh-CN" altLang="en-US" sz="1575" b="1" kern="1200" dirty="0" smtClean="0">
                <a:solidFill>
                  <a:srgbClr val="4372C4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marL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kumimoji="1" lang="zh-CN" altLang="en-US"/>
              <a:t>单击此处编辑母版文本样式</a:t>
            </a:r>
          </a:p>
        </p:txBody>
      </p:sp>
      <p:sp>
        <p:nvSpPr>
          <p:cNvPr id="24" name="文本占位符 20"/>
          <p:cNvSpPr>
            <a:spLocks noGrp="1"/>
          </p:cNvSpPr>
          <p:nvPr>
            <p:ph type="body" sz="quarter" idx="13"/>
          </p:nvPr>
        </p:nvSpPr>
        <p:spPr>
          <a:xfrm>
            <a:off x="4517994" y="3221535"/>
            <a:ext cx="3942196" cy="378647"/>
          </a:xfrm>
          <a:prstGeom prst="rect">
            <a:avLst/>
          </a:prstGeom>
        </p:spPr>
        <p:txBody>
          <a:bodyPr anchor="ctr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zh-CN" altLang="en-US" sz="1240" b="0" kern="1200" dirty="0" smtClean="0">
                <a:solidFill>
                  <a:srgbClr val="C4C9D4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266483" y="2032045"/>
            <a:ext cx="925534" cy="127020"/>
          </a:xfrm>
          <a:custGeom>
            <a:avLst/>
            <a:gdLst>
              <a:gd name="connsiteX0" fmla="*/ 240059 w 1234045"/>
              <a:gd name="connsiteY0" fmla="*/ 18641 h 169330"/>
              <a:gd name="connsiteX1" fmla="*/ 200490 w 1234045"/>
              <a:gd name="connsiteY1" fmla="*/ 34436 h 169330"/>
              <a:gd name="connsiteX2" fmla="*/ 183914 w 1234045"/>
              <a:gd name="connsiteY2" fmla="*/ 87177 h 169330"/>
              <a:gd name="connsiteX3" fmla="*/ 199820 w 1234045"/>
              <a:gd name="connsiteY3" fmla="*/ 133778 h 169330"/>
              <a:gd name="connsiteX4" fmla="*/ 239724 w 1234045"/>
              <a:gd name="connsiteY4" fmla="*/ 150801 h 169330"/>
              <a:gd name="connsiteX5" fmla="*/ 279964 w 1234045"/>
              <a:gd name="connsiteY5" fmla="*/ 133611 h 169330"/>
              <a:gd name="connsiteX6" fmla="*/ 295758 w 1234045"/>
              <a:gd name="connsiteY6" fmla="*/ 84832 h 169330"/>
              <a:gd name="connsiteX7" fmla="*/ 289005 w 1234045"/>
              <a:gd name="connsiteY7" fmla="*/ 49951 h 169330"/>
              <a:gd name="connsiteX8" fmla="*/ 269248 w 1234045"/>
              <a:gd name="connsiteY8" fmla="*/ 26845 h 169330"/>
              <a:gd name="connsiteX9" fmla="*/ 240059 w 1234045"/>
              <a:gd name="connsiteY9" fmla="*/ 18641 h 169330"/>
              <a:gd name="connsiteX10" fmla="*/ 955997 w 1234045"/>
              <a:gd name="connsiteY10" fmla="*/ 2903 h 169330"/>
              <a:gd name="connsiteX11" fmla="*/ 1085701 w 1234045"/>
              <a:gd name="connsiteY11" fmla="*/ 2903 h 169330"/>
              <a:gd name="connsiteX12" fmla="*/ 1085701 w 1234045"/>
              <a:gd name="connsiteY12" fmla="*/ 22213 h 169330"/>
              <a:gd name="connsiteX13" fmla="*/ 1031564 w 1234045"/>
              <a:gd name="connsiteY13" fmla="*/ 22213 h 169330"/>
              <a:gd name="connsiteX14" fmla="*/ 1031564 w 1234045"/>
              <a:gd name="connsiteY14" fmla="*/ 166539 h 169330"/>
              <a:gd name="connsiteX15" fmla="*/ 1009910 w 1234045"/>
              <a:gd name="connsiteY15" fmla="*/ 166539 h 169330"/>
              <a:gd name="connsiteX16" fmla="*/ 1009910 w 1234045"/>
              <a:gd name="connsiteY16" fmla="*/ 22213 h 169330"/>
              <a:gd name="connsiteX17" fmla="*/ 955997 w 1234045"/>
              <a:gd name="connsiteY17" fmla="*/ 22213 h 169330"/>
              <a:gd name="connsiteX18" fmla="*/ 806127 w 1234045"/>
              <a:gd name="connsiteY18" fmla="*/ 2903 h 169330"/>
              <a:gd name="connsiteX19" fmla="*/ 828340 w 1234045"/>
              <a:gd name="connsiteY19" fmla="*/ 2903 h 169330"/>
              <a:gd name="connsiteX20" fmla="*/ 914288 w 1234045"/>
              <a:gd name="connsiteY20" fmla="*/ 131378 h 169330"/>
              <a:gd name="connsiteX21" fmla="*/ 914288 w 1234045"/>
              <a:gd name="connsiteY21" fmla="*/ 2903 h 169330"/>
              <a:gd name="connsiteX22" fmla="*/ 935049 w 1234045"/>
              <a:gd name="connsiteY22" fmla="*/ 2903 h 169330"/>
              <a:gd name="connsiteX23" fmla="*/ 935049 w 1234045"/>
              <a:gd name="connsiteY23" fmla="*/ 166539 h 169330"/>
              <a:gd name="connsiteX24" fmla="*/ 912837 w 1234045"/>
              <a:gd name="connsiteY24" fmla="*/ 166539 h 169330"/>
              <a:gd name="connsiteX25" fmla="*/ 826889 w 1234045"/>
              <a:gd name="connsiteY25" fmla="*/ 37952 h 169330"/>
              <a:gd name="connsiteX26" fmla="*/ 826889 w 1234045"/>
              <a:gd name="connsiteY26" fmla="*/ 166539 h 169330"/>
              <a:gd name="connsiteX27" fmla="*/ 806127 w 1234045"/>
              <a:gd name="connsiteY27" fmla="*/ 166539 h 169330"/>
              <a:gd name="connsiteX28" fmla="*/ 654398 w 1234045"/>
              <a:gd name="connsiteY28" fmla="*/ 2903 h 169330"/>
              <a:gd name="connsiteX29" fmla="*/ 772716 w 1234045"/>
              <a:gd name="connsiteY29" fmla="*/ 2903 h 169330"/>
              <a:gd name="connsiteX30" fmla="*/ 772716 w 1234045"/>
              <a:gd name="connsiteY30" fmla="*/ 22213 h 169330"/>
              <a:gd name="connsiteX31" fmla="*/ 676052 w 1234045"/>
              <a:gd name="connsiteY31" fmla="*/ 22213 h 169330"/>
              <a:gd name="connsiteX32" fmla="*/ 676052 w 1234045"/>
              <a:gd name="connsiteY32" fmla="*/ 72331 h 169330"/>
              <a:gd name="connsiteX33" fmla="*/ 766577 w 1234045"/>
              <a:gd name="connsiteY33" fmla="*/ 72331 h 169330"/>
              <a:gd name="connsiteX34" fmla="*/ 766577 w 1234045"/>
              <a:gd name="connsiteY34" fmla="*/ 91530 h 169330"/>
              <a:gd name="connsiteX35" fmla="*/ 676052 w 1234045"/>
              <a:gd name="connsiteY35" fmla="*/ 91530 h 169330"/>
              <a:gd name="connsiteX36" fmla="*/ 676052 w 1234045"/>
              <a:gd name="connsiteY36" fmla="*/ 147229 h 169330"/>
              <a:gd name="connsiteX37" fmla="*/ 776511 w 1234045"/>
              <a:gd name="connsiteY37" fmla="*/ 147229 h 169330"/>
              <a:gd name="connsiteX38" fmla="*/ 776511 w 1234045"/>
              <a:gd name="connsiteY38" fmla="*/ 166539 h 169330"/>
              <a:gd name="connsiteX39" fmla="*/ 654398 w 1234045"/>
              <a:gd name="connsiteY39" fmla="*/ 166539 h 169330"/>
              <a:gd name="connsiteX40" fmla="*/ 498797 w 1234045"/>
              <a:gd name="connsiteY40" fmla="*/ 2903 h 169330"/>
              <a:gd name="connsiteX41" fmla="*/ 628501 w 1234045"/>
              <a:gd name="connsiteY41" fmla="*/ 2903 h 169330"/>
              <a:gd name="connsiteX42" fmla="*/ 628501 w 1234045"/>
              <a:gd name="connsiteY42" fmla="*/ 22213 h 169330"/>
              <a:gd name="connsiteX43" fmla="*/ 574365 w 1234045"/>
              <a:gd name="connsiteY43" fmla="*/ 22213 h 169330"/>
              <a:gd name="connsiteX44" fmla="*/ 574365 w 1234045"/>
              <a:gd name="connsiteY44" fmla="*/ 166539 h 169330"/>
              <a:gd name="connsiteX45" fmla="*/ 552710 w 1234045"/>
              <a:gd name="connsiteY45" fmla="*/ 166539 h 169330"/>
              <a:gd name="connsiteX46" fmla="*/ 552710 w 1234045"/>
              <a:gd name="connsiteY46" fmla="*/ 22213 h 169330"/>
              <a:gd name="connsiteX47" fmla="*/ 498797 w 1234045"/>
              <a:gd name="connsiteY47" fmla="*/ 22213 h 169330"/>
              <a:gd name="connsiteX48" fmla="*/ 348927 w 1234045"/>
              <a:gd name="connsiteY48" fmla="*/ 2903 h 169330"/>
              <a:gd name="connsiteX49" fmla="*/ 371140 w 1234045"/>
              <a:gd name="connsiteY49" fmla="*/ 2903 h 169330"/>
              <a:gd name="connsiteX50" fmla="*/ 457088 w 1234045"/>
              <a:gd name="connsiteY50" fmla="*/ 131378 h 169330"/>
              <a:gd name="connsiteX51" fmla="*/ 457088 w 1234045"/>
              <a:gd name="connsiteY51" fmla="*/ 2903 h 169330"/>
              <a:gd name="connsiteX52" fmla="*/ 477849 w 1234045"/>
              <a:gd name="connsiteY52" fmla="*/ 2903 h 169330"/>
              <a:gd name="connsiteX53" fmla="*/ 477849 w 1234045"/>
              <a:gd name="connsiteY53" fmla="*/ 166539 h 169330"/>
              <a:gd name="connsiteX54" fmla="*/ 455637 w 1234045"/>
              <a:gd name="connsiteY54" fmla="*/ 166539 h 169330"/>
              <a:gd name="connsiteX55" fmla="*/ 369689 w 1234045"/>
              <a:gd name="connsiteY55" fmla="*/ 37952 h 169330"/>
              <a:gd name="connsiteX56" fmla="*/ 369689 w 1234045"/>
              <a:gd name="connsiteY56" fmla="*/ 166539 h 169330"/>
              <a:gd name="connsiteX57" fmla="*/ 348927 w 1234045"/>
              <a:gd name="connsiteY57" fmla="*/ 166539 h 169330"/>
              <a:gd name="connsiteX58" fmla="*/ 1167631 w 1234045"/>
              <a:gd name="connsiteY58" fmla="*/ 112 h 169330"/>
              <a:gd name="connsiteX59" fmla="*/ 1199722 w 1234045"/>
              <a:gd name="connsiteY59" fmla="*/ 5972 h 169330"/>
              <a:gd name="connsiteX60" fmla="*/ 1221097 w 1234045"/>
              <a:gd name="connsiteY60" fmla="*/ 23218 h 169330"/>
              <a:gd name="connsiteX61" fmla="*/ 1229134 w 1234045"/>
              <a:gd name="connsiteY61" fmla="*/ 49002 h 169330"/>
              <a:gd name="connsiteX62" fmla="*/ 1208372 w 1234045"/>
              <a:gd name="connsiteY62" fmla="*/ 50565 h 169330"/>
              <a:gd name="connsiteX63" fmla="*/ 1197043 w 1234045"/>
              <a:gd name="connsiteY63" fmla="*/ 27124 h 169330"/>
              <a:gd name="connsiteX64" fmla="*/ 1168524 w 1234045"/>
              <a:gd name="connsiteY64" fmla="*/ 19199 h 169330"/>
              <a:gd name="connsiteX65" fmla="*/ 1139893 w 1234045"/>
              <a:gd name="connsiteY65" fmla="*/ 26399 h 169330"/>
              <a:gd name="connsiteX66" fmla="*/ 1130907 w 1234045"/>
              <a:gd name="connsiteY66" fmla="*/ 43756 h 169330"/>
              <a:gd name="connsiteX67" fmla="*/ 1137270 w 1234045"/>
              <a:gd name="connsiteY67" fmla="*/ 58267 h 169330"/>
              <a:gd name="connsiteX68" fmla="*/ 1169919 w 1234045"/>
              <a:gd name="connsiteY68" fmla="*/ 69931 h 169330"/>
              <a:gd name="connsiteX69" fmla="*/ 1206140 w 1234045"/>
              <a:gd name="connsiteY69" fmla="*/ 80368 h 169330"/>
              <a:gd name="connsiteX70" fmla="*/ 1227236 w 1234045"/>
              <a:gd name="connsiteY70" fmla="*/ 97055 h 169330"/>
              <a:gd name="connsiteX71" fmla="*/ 1234045 w 1234045"/>
              <a:gd name="connsiteY71" fmla="*/ 120328 h 169330"/>
              <a:gd name="connsiteX72" fmla="*/ 1226567 w 1234045"/>
              <a:gd name="connsiteY72" fmla="*/ 144940 h 169330"/>
              <a:gd name="connsiteX73" fmla="*/ 1205080 w 1234045"/>
              <a:gd name="connsiteY73" fmla="*/ 162911 h 169330"/>
              <a:gd name="connsiteX74" fmla="*/ 1173547 w 1234045"/>
              <a:gd name="connsiteY74" fmla="*/ 169330 h 169330"/>
              <a:gd name="connsiteX75" fmla="*/ 1136321 w 1234045"/>
              <a:gd name="connsiteY75" fmla="*/ 162856 h 169330"/>
              <a:gd name="connsiteX76" fmla="*/ 1112769 w 1234045"/>
              <a:gd name="connsiteY76" fmla="*/ 143378 h 169330"/>
              <a:gd name="connsiteX77" fmla="*/ 1103783 w 1234045"/>
              <a:gd name="connsiteY77" fmla="*/ 113966 h 169330"/>
              <a:gd name="connsiteX78" fmla="*/ 1124210 w 1234045"/>
              <a:gd name="connsiteY78" fmla="*/ 112180 h 169330"/>
              <a:gd name="connsiteX79" fmla="*/ 1130963 w 1234045"/>
              <a:gd name="connsiteY79" fmla="*/ 132327 h 169330"/>
              <a:gd name="connsiteX80" fmla="*/ 1147427 w 1234045"/>
              <a:gd name="connsiteY80" fmla="*/ 145052 h 169330"/>
              <a:gd name="connsiteX81" fmla="*/ 1172542 w 1234045"/>
              <a:gd name="connsiteY81" fmla="*/ 149908 h 169330"/>
              <a:gd name="connsiteX82" fmla="*/ 1194420 w 1234045"/>
              <a:gd name="connsiteY82" fmla="*/ 146224 h 169330"/>
              <a:gd name="connsiteX83" fmla="*/ 1208540 w 1234045"/>
              <a:gd name="connsiteY83" fmla="*/ 136122 h 169330"/>
              <a:gd name="connsiteX84" fmla="*/ 1213172 w 1234045"/>
              <a:gd name="connsiteY84" fmla="*/ 122114 h 169330"/>
              <a:gd name="connsiteX85" fmla="*/ 1208707 w 1234045"/>
              <a:gd name="connsiteY85" fmla="*/ 108664 h 169330"/>
              <a:gd name="connsiteX86" fmla="*/ 1193973 w 1234045"/>
              <a:gd name="connsiteY86" fmla="*/ 99008 h 169330"/>
              <a:gd name="connsiteX87" fmla="*/ 1164840 w 1234045"/>
              <a:gd name="connsiteY87" fmla="*/ 91027 h 169330"/>
              <a:gd name="connsiteX88" fmla="*/ 1133251 w 1234045"/>
              <a:gd name="connsiteY88" fmla="*/ 80814 h 169330"/>
              <a:gd name="connsiteX89" fmla="*/ 1115783 w 1234045"/>
              <a:gd name="connsiteY89" fmla="*/ 65578 h 169330"/>
              <a:gd name="connsiteX90" fmla="*/ 1110034 w 1234045"/>
              <a:gd name="connsiteY90" fmla="*/ 45207 h 169330"/>
              <a:gd name="connsiteX91" fmla="*/ 1117066 w 1234045"/>
              <a:gd name="connsiteY91" fmla="*/ 22046 h 169330"/>
              <a:gd name="connsiteX92" fmla="*/ 1137605 w 1234045"/>
              <a:gd name="connsiteY92" fmla="*/ 5693 h 169330"/>
              <a:gd name="connsiteX93" fmla="*/ 1167631 w 1234045"/>
              <a:gd name="connsiteY93" fmla="*/ 112 h 169330"/>
              <a:gd name="connsiteX94" fmla="*/ 77242 w 1234045"/>
              <a:gd name="connsiteY94" fmla="*/ 112 h 169330"/>
              <a:gd name="connsiteX95" fmla="*/ 118542 w 1234045"/>
              <a:gd name="connsiteY95" fmla="*/ 12614 h 169330"/>
              <a:gd name="connsiteX96" fmla="*/ 141871 w 1234045"/>
              <a:gd name="connsiteY96" fmla="*/ 47774 h 169330"/>
              <a:gd name="connsiteX97" fmla="*/ 120551 w 1234045"/>
              <a:gd name="connsiteY97" fmla="*/ 52797 h 169330"/>
              <a:gd name="connsiteX98" fmla="*/ 104031 w 1234045"/>
              <a:gd name="connsiteY98" fmla="*/ 26790 h 169330"/>
              <a:gd name="connsiteX99" fmla="*/ 76796 w 1234045"/>
              <a:gd name="connsiteY99" fmla="*/ 18641 h 169330"/>
              <a:gd name="connsiteX100" fmla="*/ 45263 w 1234045"/>
              <a:gd name="connsiteY100" fmla="*/ 27682 h 169330"/>
              <a:gd name="connsiteX101" fmla="*/ 27459 w 1234045"/>
              <a:gd name="connsiteY101" fmla="*/ 51960 h 169330"/>
              <a:gd name="connsiteX102" fmla="*/ 22325 w 1234045"/>
              <a:gd name="connsiteY102" fmla="*/ 83381 h 169330"/>
              <a:gd name="connsiteX103" fmla="*/ 28408 w 1234045"/>
              <a:gd name="connsiteY103" fmla="*/ 119826 h 169330"/>
              <a:gd name="connsiteX104" fmla="*/ 47328 w 1234045"/>
              <a:gd name="connsiteY104" fmla="*/ 143099 h 169330"/>
              <a:gd name="connsiteX105" fmla="*/ 75121 w 1234045"/>
              <a:gd name="connsiteY105" fmla="*/ 150801 h 169330"/>
              <a:gd name="connsiteX106" fmla="*/ 105929 w 1234045"/>
              <a:gd name="connsiteY106" fmla="*/ 140308 h 169330"/>
              <a:gd name="connsiteX107" fmla="*/ 123007 w 1234045"/>
              <a:gd name="connsiteY107" fmla="*/ 109166 h 169330"/>
              <a:gd name="connsiteX108" fmla="*/ 144661 w 1234045"/>
              <a:gd name="connsiteY108" fmla="*/ 114635 h 169330"/>
              <a:gd name="connsiteX109" fmla="*/ 120161 w 1234045"/>
              <a:gd name="connsiteY109" fmla="*/ 155321 h 169330"/>
              <a:gd name="connsiteX110" fmla="*/ 76907 w 1234045"/>
              <a:gd name="connsiteY110" fmla="*/ 169330 h 169330"/>
              <a:gd name="connsiteX111" fmla="*/ 33877 w 1234045"/>
              <a:gd name="connsiteY111" fmla="*/ 158558 h 169330"/>
              <a:gd name="connsiteX112" fmla="*/ 8651 w 1234045"/>
              <a:gd name="connsiteY112" fmla="*/ 127360 h 169330"/>
              <a:gd name="connsiteX113" fmla="*/ 0 w 1234045"/>
              <a:gd name="connsiteY113" fmla="*/ 83493 h 169330"/>
              <a:gd name="connsiteX114" fmla="*/ 9767 w 1234045"/>
              <a:gd name="connsiteY114" fmla="*/ 38900 h 169330"/>
              <a:gd name="connsiteX115" fmla="*/ 37561 w 1234045"/>
              <a:gd name="connsiteY115" fmla="*/ 9991 h 169330"/>
              <a:gd name="connsiteX116" fmla="*/ 77242 w 1234045"/>
              <a:gd name="connsiteY116" fmla="*/ 112 h 169330"/>
              <a:gd name="connsiteX117" fmla="*/ 239948 w 1234045"/>
              <a:gd name="connsiteY117" fmla="*/ 0 h 169330"/>
              <a:gd name="connsiteX118" fmla="*/ 280801 w 1234045"/>
              <a:gd name="connsiteY118" fmla="*/ 10828 h 169330"/>
              <a:gd name="connsiteX119" fmla="*/ 308539 w 1234045"/>
              <a:gd name="connsiteY119" fmla="*/ 41021 h 169330"/>
              <a:gd name="connsiteX120" fmla="*/ 318082 w 1234045"/>
              <a:gd name="connsiteY120" fmla="*/ 84944 h 169330"/>
              <a:gd name="connsiteX121" fmla="*/ 308036 w 1234045"/>
              <a:gd name="connsiteY121" fmla="*/ 129481 h 169330"/>
              <a:gd name="connsiteX122" fmla="*/ 279573 w 1234045"/>
              <a:gd name="connsiteY122" fmla="*/ 159228 h 169330"/>
              <a:gd name="connsiteX123" fmla="*/ 239836 w 1234045"/>
              <a:gd name="connsiteY123" fmla="*/ 169330 h 169330"/>
              <a:gd name="connsiteX124" fmla="*/ 198536 w 1234045"/>
              <a:gd name="connsiteY124" fmla="*/ 158168 h 169330"/>
              <a:gd name="connsiteX125" fmla="*/ 170966 w 1234045"/>
              <a:gd name="connsiteY125" fmla="*/ 127695 h 169330"/>
              <a:gd name="connsiteX126" fmla="*/ 161590 w 1234045"/>
              <a:gd name="connsiteY126" fmla="*/ 86842 h 169330"/>
              <a:gd name="connsiteX127" fmla="*/ 183467 w 1234045"/>
              <a:gd name="connsiteY127" fmla="*/ 23050 h 169330"/>
              <a:gd name="connsiteX128" fmla="*/ 239948 w 1234045"/>
              <a:gd name="connsiteY128" fmla="*/ 0 h 169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1234045" h="169330">
                <a:moveTo>
                  <a:pt x="240059" y="18641"/>
                </a:moveTo>
                <a:cubicBezTo>
                  <a:pt x="224730" y="18641"/>
                  <a:pt x="211540" y="23906"/>
                  <a:pt x="200490" y="34436"/>
                </a:cubicBezTo>
                <a:cubicBezTo>
                  <a:pt x="189439" y="44965"/>
                  <a:pt x="183914" y="62545"/>
                  <a:pt x="183914" y="87177"/>
                </a:cubicBezTo>
                <a:cubicBezTo>
                  <a:pt x="183914" y="106896"/>
                  <a:pt x="189216" y="122430"/>
                  <a:pt x="199820" y="133778"/>
                </a:cubicBezTo>
                <a:cubicBezTo>
                  <a:pt x="210424" y="145126"/>
                  <a:pt x="223725" y="150801"/>
                  <a:pt x="239724" y="150801"/>
                </a:cubicBezTo>
                <a:cubicBezTo>
                  <a:pt x="256021" y="150801"/>
                  <a:pt x="269434" y="145071"/>
                  <a:pt x="279964" y="133611"/>
                </a:cubicBezTo>
                <a:cubicBezTo>
                  <a:pt x="290493" y="122151"/>
                  <a:pt x="295758" y="105892"/>
                  <a:pt x="295758" y="84832"/>
                </a:cubicBezTo>
                <a:cubicBezTo>
                  <a:pt x="295758" y="71512"/>
                  <a:pt x="293507" y="59885"/>
                  <a:pt x="289005" y="49951"/>
                </a:cubicBezTo>
                <a:cubicBezTo>
                  <a:pt x="284503" y="40017"/>
                  <a:pt x="277917" y="32315"/>
                  <a:pt x="269248" y="26845"/>
                </a:cubicBezTo>
                <a:cubicBezTo>
                  <a:pt x="260579" y="21376"/>
                  <a:pt x="250849" y="18641"/>
                  <a:pt x="240059" y="18641"/>
                </a:cubicBezTo>
                <a:close/>
                <a:moveTo>
                  <a:pt x="955997" y="2903"/>
                </a:moveTo>
                <a:lnTo>
                  <a:pt x="1085701" y="2903"/>
                </a:lnTo>
                <a:lnTo>
                  <a:pt x="1085701" y="22213"/>
                </a:lnTo>
                <a:lnTo>
                  <a:pt x="1031564" y="22213"/>
                </a:lnTo>
                <a:lnTo>
                  <a:pt x="1031564" y="166539"/>
                </a:lnTo>
                <a:lnTo>
                  <a:pt x="1009910" y="166539"/>
                </a:lnTo>
                <a:lnTo>
                  <a:pt x="1009910" y="22213"/>
                </a:lnTo>
                <a:lnTo>
                  <a:pt x="955997" y="22213"/>
                </a:lnTo>
                <a:close/>
                <a:moveTo>
                  <a:pt x="806127" y="2903"/>
                </a:moveTo>
                <a:lnTo>
                  <a:pt x="828340" y="2903"/>
                </a:lnTo>
                <a:lnTo>
                  <a:pt x="914288" y="131378"/>
                </a:lnTo>
                <a:lnTo>
                  <a:pt x="914288" y="2903"/>
                </a:lnTo>
                <a:lnTo>
                  <a:pt x="935049" y="2903"/>
                </a:lnTo>
                <a:lnTo>
                  <a:pt x="935049" y="166539"/>
                </a:lnTo>
                <a:lnTo>
                  <a:pt x="912837" y="166539"/>
                </a:lnTo>
                <a:lnTo>
                  <a:pt x="826889" y="37952"/>
                </a:lnTo>
                <a:lnTo>
                  <a:pt x="826889" y="166539"/>
                </a:lnTo>
                <a:lnTo>
                  <a:pt x="806127" y="166539"/>
                </a:lnTo>
                <a:close/>
                <a:moveTo>
                  <a:pt x="654398" y="2903"/>
                </a:moveTo>
                <a:lnTo>
                  <a:pt x="772716" y="2903"/>
                </a:lnTo>
                <a:lnTo>
                  <a:pt x="772716" y="22213"/>
                </a:lnTo>
                <a:lnTo>
                  <a:pt x="676052" y="22213"/>
                </a:lnTo>
                <a:lnTo>
                  <a:pt x="676052" y="72331"/>
                </a:lnTo>
                <a:lnTo>
                  <a:pt x="766577" y="72331"/>
                </a:lnTo>
                <a:lnTo>
                  <a:pt x="766577" y="91530"/>
                </a:lnTo>
                <a:lnTo>
                  <a:pt x="676052" y="91530"/>
                </a:lnTo>
                <a:lnTo>
                  <a:pt x="676052" y="147229"/>
                </a:lnTo>
                <a:lnTo>
                  <a:pt x="776511" y="147229"/>
                </a:lnTo>
                <a:lnTo>
                  <a:pt x="776511" y="166539"/>
                </a:lnTo>
                <a:lnTo>
                  <a:pt x="654398" y="166539"/>
                </a:lnTo>
                <a:close/>
                <a:moveTo>
                  <a:pt x="498797" y="2903"/>
                </a:moveTo>
                <a:lnTo>
                  <a:pt x="628501" y="2903"/>
                </a:lnTo>
                <a:lnTo>
                  <a:pt x="628501" y="22213"/>
                </a:lnTo>
                <a:lnTo>
                  <a:pt x="574365" y="22213"/>
                </a:lnTo>
                <a:lnTo>
                  <a:pt x="574365" y="166539"/>
                </a:lnTo>
                <a:lnTo>
                  <a:pt x="552710" y="166539"/>
                </a:lnTo>
                <a:lnTo>
                  <a:pt x="552710" y="22213"/>
                </a:lnTo>
                <a:lnTo>
                  <a:pt x="498797" y="22213"/>
                </a:lnTo>
                <a:close/>
                <a:moveTo>
                  <a:pt x="348927" y="2903"/>
                </a:moveTo>
                <a:lnTo>
                  <a:pt x="371140" y="2903"/>
                </a:lnTo>
                <a:lnTo>
                  <a:pt x="457088" y="131378"/>
                </a:lnTo>
                <a:lnTo>
                  <a:pt x="457088" y="2903"/>
                </a:lnTo>
                <a:lnTo>
                  <a:pt x="477849" y="2903"/>
                </a:lnTo>
                <a:lnTo>
                  <a:pt x="477849" y="166539"/>
                </a:lnTo>
                <a:lnTo>
                  <a:pt x="455637" y="166539"/>
                </a:lnTo>
                <a:lnTo>
                  <a:pt x="369689" y="37952"/>
                </a:lnTo>
                <a:lnTo>
                  <a:pt x="369689" y="166539"/>
                </a:lnTo>
                <a:lnTo>
                  <a:pt x="348927" y="166539"/>
                </a:lnTo>
                <a:close/>
                <a:moveTo>
                  <a:pt x="1167631" y="112"/>
                </a:moveTo>
                <a:cubicBezTo>
                  <a:pt x="1179760" y="112"/>
                  <a:pt x="1190457" y="2065"/>
                  <a:pt x="1199722" y="5972"/>
                </a:cubicBezTo>
                <a:cubicBezTo>
                  <a:pt x="1208986" y="9879"/>
                  <a:pt x="1216111" y="15627"/>
                  <a:pt x="1221097" y="23218"/>
                </a:cubicBezTo>
                <a:cubicBezTo>
                  <a:pt x="1226083" y="30808"/>
                  <a:pt x="1228762" y="39403"/>
                  <a:pt x="1229134" y="49002"/>
                </a:cubicBezTo>
                <a:lnTo>
                  <a:pt x="1208372" y="50565"/>
                </a:lnTo>
                <a:cubicBezTo>
                  <a:pt x="1207256" y="40221"/>
                  <a:pt x="1203480" y="32408"/>
                  <a:pt x="1197043" y="27124"/>
                </a:cubicBezTo>
                <a:cubicBezTo>
                  <a:pt x="1190606" y="21841"/>
                  <a:pt x="1181100" y="19199"/>
                  <a:pt x="1168524" y="19199"/>
                </a:cubicBezTo>
                <a:cubicBezTo>
                  <a:pt x="1155427" y="19199"/>
                  <a:pt x="1145883" y="21599"/>
                  <a:pt x="1139893" y="26399"/>
                </a:cubicBezTo>
                <a:cubicBezTo>
                  <a:pt x="1133902" y="31199"/>
                  <a:pt x="1130907" y="36984"/>
                  <a:pt x="1130907" y="43756"/>
                </a:cubicBezTo>
                <a:cubicBezTo>
                  <a:pt x="1130907" y="49635"/>
                  <a:pt x="1133028" y="54472"/>
                  <a:pt x="1137270" y="58267"/>
                </a:cubicBezTo>
                <a:cubicBezTo>
                  <a:pt x="1141437" y="62062"/>
                  <a:pt x="1152320" y="65950"/>
                  <a:pt x="1169919" y="69931"/>
                </a:cubicBezTo>
                <a:cubicBezTo>
                  <a:pt x="1187518" y="73912"/>
                  <a:pt x="1199591" y="77391"/>
                  <a:pt x="1206140" y="80368"/>
                </a:cubicBezTo>
                <a:cubicBezTo>
                  <a:pt x="1215665" y="84758"/>
                  <a:pt x="1222697" y="90321"/>
                  <a:pt x="1227236" y="97055"/>
                </a:cubicBezTo>
                <a:cubicBezTo>
                  <a:pt x="1231776" y="103789"/>
                  <a:pt x="1234045" y="111547"/>
                  <a:pt x="1234045" y="120328"/>
                </a:cubicBezTo>
                <a:cubicBezTo>
                  <a:pt x="1234045" y="129034"/>
                  <a:pt x="1231552" y="137239"/>
                  <a:pt x="1226567" y="144940"/>
                </a:cubicBezTo>
                <a:cubicBezTo>
                  <a:pt x="1221581" y="152642"/>
                  <a:pt x="1214418" y="158633"/>
                  <a:pt x="1205080" y="162911"/>
                </a:cubicBezTo>
                <a:cubicBezTo>
                  <a:pt x="1195741" y="167190"/>
                  <a:pt x="1185230" y="169330"/>
                  <a:pt x="1173547" y="169330"/>
                </a:cubicBezTo>
                <a:cubicBezTo>
                  <a:pt x="1158738" y="169330"/>
                  <a:pt x="1146330" y="167172"/>
                  <a:pt x="1136321" y="162856"/>
                </a:cubicBezTo>
                <a:cubicBezTo>
                  <a:pt x="1126312" y="158540"/>
                  <a:pt x="1118462" y="152047"/>
                  <a:pt x="1112769" y="143378"/>
                </a:cubicBezTo>
                <a:cubicBezTo>
                  <a:pt x="1107076" y="134709"/>
                  <a:pt x="1104081" y="124904"/>
                  <a:pt x="1103783" y="113966"/>
                </a:cubicBezTo>
                <a:lnTo>
                  <a:pt x="1124210" y="112180"/>
                </a:lnTo>
                <a:cubicBezTo>
                  <a:pt x="1125177" y="120365"/>
                  <a:pt x="1127428" y="127081"/>
                  <a:pt x="1130963" y="132327"/>
                </a:cubicBezTo>
                <a:cubicBezTo>
                  <a:pt x="1134498" y="137573"/>
                  <a:pt x="1139986" y="141815"/>
                  <a:pt x="1147427" y="145052"/>
                </a:cubicBezTo>
                <a:cubicBezTo>
                  <a:pt x="1154869" y="148289"/>
                  <a:pt x="1163240" y="149908"/>
                  <a:pt x="1172542" y="149908"/>
                </a:cubicBezTo>
                <a:cubicBezTo>
                  <a:pt x="1180802" y="149908"/>
                  <a:pt x="1188095" y="148680"/>
                  <a:pt x="1194420" y="146224"/>
                </a:cubicBezTo>
                <a:cubicBezTo>
                  <a:pt x="1200745" y="143768"/>
                  <a:pt x="1205452" y="140401"/>
                  <a:pt x="1208540" y="136122"/>
                </a:cubicBezTo>
                <a:cubicBezTo>
                  <a:pt x="1211628" y="131844"/>
                  <a:pt x="1213172" y="127174"/>
                  <a:pt x="1213172" y="122114"/>
                </a:cubicBezTo>
                <a:cubicBezTo>
                  <a:pt x="1213172" y="116979"/>
                  <a:pt x="1211684" y="112496"/>
                  <a:pt x="1208707" y="108664"/>
                </a:cubicBezTo>
                <a:cubicBezTo>
                  <a:pt x="1205731" y="104831"/>
                  <a:pt x="1200819" y="101613"/>
                  <a:pt x="1193973" y="99008"/>
                </a:cubicBezTo>
                <a:cubicBezTo>
                  <a:pt x="1189583" y="97297"/>
                  <a:pt x="1179872" y="94637"/>
                  <a:pt x="1164840" y="91027"/>
                </a:cubicBezTo>
                <a:cubicBezTo>
                  <a:pt x="1149808" y="87418"/>
                  <a:pt x="1139279" y="84014"/>
                  <a:pt x="1133251" y="80814"/>
                </a:cubicBezTo>
                <a:cubicBezTo>
                  <a:pt x="1125438" y="76721"/>
                  <a:pt x="1119615" y="71643"/>
                  <a:pt x="1115783" y="65578"/>
                </a:cubicBezTo>
                <a:cubicBezTo>
                  <a:pt x="1111950" y="59513"/>
                  <a:pt x="1110034" y="52723"/>
                  <a:pt x="1110034" y="45207"/>
                </a:cubicBezTo>
                <a:cubicBezTo>
                  <a:pt x="1110034" y="36947"/>
                  <a:pt x="1112378" y="29227"/>
                  <a:pt x="1117066" y="22046"/>
                </a:cubicBezTo>
                <a:cubicBezTo>
                  <a:pt x="1121754" y="14865"/>
                  <a:pt x="1128600" y="9414"/>
                  <a:pt x="1137605" y="5693"/>
                </a:cubicBezTo>
                <a:cubicBezTo>
                  <a:pt x="1146609" y="1972"/>
                  <a:pt x="1156617" y="112"/>
                  <a:pt x="1167631" y="112"/>
                </a:cubicBezTo>
                <a:close/>
                <a:moveTo>
                  <a:pt x="77242" y="112"/>
                </a:moveTo>
                <a:cubicBezTo>
                  <a:pt x="93613" y="112"/>
                  <a:pt x="107380" y="4279"/>
                  <a:pt x="118542" y="12614"/>
                </a:cubicBezTo>
                <a:cubicBezTo>
                  <a:pt x="129704" y="20948"/>
                  <a:pt x="137480" y="32668"/>
                  <a:pt x="141871" y="47774"/>
                </a:cubicBezTo>
                <a:lnTo>
                  <a:pt x="120551" y="52797"/>
                </a:lnTo>
                <a:cubicBezTo>
                  <a:pt x="116756" y="40891"/>
                  <a:pt x="111249" y="32222"/>
                  <a:pt x="104031" y="26790"/>
                </a:cubicBezTo>
                <a:cubicBezTo>
                  <a:pt x="96813" y="21357"/>
                  <a:pt x="87735" y="18641"/>
                  <a:pt x="76796" y="18641"/>
                </a:cubicBezTo>
                <a:cubicBezTo>
                  <a:pt x="64220" y="18641"/>
                  <a:pt x="53709" y="21655"/>
                  <a:pt x="45263" y="27682"/>
                </a:cubicBezTo>
                <a:cubicBezTo>
                  <a:pt x="36817" y="33710"/>
                  <a:pt x="30882" y="41803"/>
                  <a:pt x="27459" y="51960"/>
                </a:cubicBezTo>
                <a:cubicBezTo>
                  <a:pt x="24036" y="62118"/>
                  <a:pt x="22325" y="72591"/>
                  <a:pt x="22325" y="83381"/>
                </a:cubicBezTo>
                <a:cubicBezTo>
                  <a:pt x="22325" y="97297"/>
                  <a:pt x="24352" y="109445"/>
                  <a:pt x="28408" y="119826"/>
                </a:cubicBezTo>
                <a:cubicBezTo>
                  <a:pt x="32464" y="130206"/>
                  <a:pt x="38770" y="137964"/>
                  <a:pt x="47328" y="143099"/>
                </a:cubicBezTo>
                <a:cubicBezTo>
                  <a:pt x="55885" y="148233"/>
                  <a:pt x="65150" y="150801"/>
                  <a:pt x="75121" y="150801"/>
                </a:cubicBezTo>
                <a:cubicBezTo>
                  <a:pt x="87251" y="150801"/>
                  <a:pt x="97520" y="147303"/>
                  <a:pt x="105929" y="140308"/>
                </a:cubicBezTo>
                <a:cubicBezTo>
                  <a:pt x="114338" y="133313"/>
                  <a:pt x="120030" y="122932"/>
                  <a:pt x="123007" y="109166"/>
                </a:cubicBezTo>
                <a:lnTo>
                  <a:pt x="144661" y="114635"/>
                </a:lnTo>
                <a:cubicBezTo>
                  <a:pt x="140122" y="132420"/>
                  <a:pt x="131955" y="145982"/>
                  <a:pt x="120161" y="155321"/>
                </a:cubicBezTo>
                <a:cubicBezTo>
                  <a:pt x="108366" y="164660"/>
                  <a:pt x="93948" y="169330"/>
                  <a:pt x="76907" y="169330"/>
                </a:cubicBezTo>
                <a:cubicBezTo>
                  <a:pt x="59271" y="169330"/>
                  <a:pt x="44928" y="165739"/>
                  <a:pt x="33877" y="158558"/>
                </a:cubicBezTo>
                <a:cubicBezTo>
                  <a:pt x="22827" y="151377"/>
                  <a:pt x="14418" y="140978"/>
                  <a:pt x="8651" y="127360"/>
                </a:cubicBezTo>
                <a:cubicBezTo>
                  <a:pt x="2884" y="113742"/>
                  <a:pt x="0" y="99120"/>
                  <a:pt x="0" y="83493"/>
                </a:cubicBezTo>
                <a:cubicBezTo>
                  <a:pt x="0" y="66452"/>
                  <a:pt x="3256" y="51588"/>
                  <a:pt x="9767" y="38900"/>
                </a:cubicBezTo>
                <a:cubicBezTo>
                  <a:pt x="16279" y="26213"/>
                  <a:pt x="25543" y="16576"/>
                  <a:pt x="37561" y="9991"/>
                </a:cubicBezTo>
                <a:cubicBezTo>
                  <a:pt x="49579" y="3405"/>
                  <a:pt x="62806" y="112"/>
                  <a:pt x="77242" y="112"/>
                </a:cubicBezTo>
                <a:close/>
                <a:moveTo>
                  <a:pt x="239948" y="0"/>
                </a:moveTo>
                <a:cubicBezTo>
                  <a:pt x="255054" y="0"/>
                  <a:pt x="268671" y="3610"/>
                  <a:pt x="280801" y="10828"/>
                </a:cubicBezTo>
                <a:cubicBezTo>
                  <a:pt x="292930" y="18046"/>
                  <a:pt x="302176" y="28110"/>
                  <a:pt x="308539" y="41021"/>
                </a:cubicBezTo>
                <a:cubicBezTo>
                  <a:pt x="314901" y="53932"/>
                  <a:pt x="318082" y="68573"/>
                  <a:pt x="318082" y="84944"/>
                </a:cubicBezTo>
                <a:cubicBezTo>
                  <a:pt x="318082" y="101538"/>
                  <a:pt x="314734" y="116384"/>
                  <a:pt x="308036" y="129481"/>
                </a:cubicBezTo>
                <a:cubicBezTo>
                  <a:pt x="301339" y="142578"/>
                  <a:pt x="291851" y="152493"/>
                  <a:pt x="279573" y="159228"/>
                </a:cubicBezTo>
                <a:cubicBezTo>
                  <a:pt x="267295" y="165962"/>
                  <a:pt x="254049" y="169330"/>
                  <a:pt x="239836" y="169330"/>
                </a:cubicBezTo>
                <a:cubicBezTo>
                  <a:pt x="224432" y="169330"/>
                  <a:pt x="210666" y="165609"/>
                  <a:pt x="198536" y="158168"/>
                </a:cubicBezTo>
                <a:cubicBezTo>
                  <a:pt x="186407" y="150726"/>
                  <a:pt x="177217" y="140569"/>
                  <a:pt x="170966" y="127695"/>
                </a:cubicBezTo>
                <a:cubicBezTo>
                  <a:pt x="164715" y="114821"/>
                  <a:pt x="161590" y="101204"/>
                  <a:pt x="161590" y="86842"/>
                </a:cubicBezTo>
                <a:cubicBezTo>
                  <a:pt x="161590" y="59681"/>
                  <a:pt x="168882" y="38417"/>
                  <a:pt x="183467" y="23050"/>
                </a:cubicBezTo>
                <a:cubicBezTo>
                  <a:pt x="198053" y="7684"/>
                  <a:pt x="216879" y="0"/>
                  <a:pt x="239948" y="0"/>
                </a:cubicBezTo>
                <a:close/>
              </a:path>
            </a:pathLst>
          </a:custGeom>
          <a:solidFill>
            <a:srgbClr val="84899E"/>
          </a:solidFill>
          <a:ln>
            <a:noFill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noAutofit/>
          </a:bodyPr>
          <a:lstStyle/>
          <a:p>
            <a:pPr>
              <a:defRPr/>
            </a:pPr>
            <a:endParaRPr lang="zh-CN" altLang="en-US" sz="1350" kern="0">
              <a:solidFill>
                <a:srgbClr val="84899E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转场3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 userDrawn="1"/>
        </p:nvSpPr>
        <p:spPr>
          <a:xfrm>
            <a:off x="6461726" y="-1426300"/>
            <a:ext cx="3964940" cy="8331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71400" b="1">
                <a:solidFill>
                  <a:schemeClr val="tx1">
                    <a:lumMod val="75000"/>
                    <a:lumOff val="25000"/>
                    <a:alpha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sz="53550"/>
              <a:t>5</a:t>
            </a:r>
            <a:endParaRPr lang="zh-CN" altLang="en-US" sz="53550"/>
          </a:p>
        </p:txBody>
      </p:sp>
      <p:sp>
        <p:nvSpPr>
          <p:cNvPr id="4" name="矩形 3"/>
          <p:cNvSpPr/>
          <p:nvPr userDrawn="1"/>
        </p:nvSpPr>
        <p:spPr>
          <a:xfrm>
            <a:off x="767996" y="3784422"/>
            <a:ext cx="640080" cy="22987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zh-CN" altLang="en-US" sz="900">
                <a:solidFill>
                  <a:schemeClr val="bg1">
                    <a:lumMod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兴业数金</a:t>
            </a:r>
            <a:endParaRPr lang="en-US" altLang="zh-CN" sz="900">
              <a:solidFill>
                <a:schemeClr val="bg1">
                  <a:lumMod val="85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5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707189" y="1107318"/>
            <a:ext cx="4968626" cy="377494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buNone/>
              <a:defRPr lang="zh-CN" altLang="en-US" sz="1575" kern="1200" dirty="0" smtClean="0">
                <a:solidFill>
                  <a:srgbClr val="13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707189" y="1484812"/>
            <a:ext cx="7591226" cy="850301"/>
          </a:xfrm>
          <a:prstGeom prst="rect">
            <a:avLst/>
          </a:prstGeom>
        </p:spPr>
        <p:txBody>
          <a:bodyPr anchor="ctr"/>
          <a:lstStyle>
            <a:lvl1pPr marL="0" indent="0" algn="l" defTabSz="967105" rtl="0" eaLnBrk="1" latinLnBrk="0" hangingPunct="1">
              <a:buNone/>
              <a:defRPr lang="zh-CN" altLang="en-US" sz="3375" b="1" kern="1200" dirty="0" smtClean="0">
                <a:solidFill>
                  <a:srgbClr val="4372C4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cxnSp>
        <p:nvCxnSpPr>
          <p:cNvPr id="7" name="直线连接符 6"/>
          <p:cNvCxnSpPr/>
          <p:nvPr userDrawn="1"/>
        </p:nvCxnSpPr>
        <p:spPr>
          <a:xfrm>
            <a:off x="790274" y="2572200"/>
            <a:ext cx="432048" cy="0"/>
          </a:xfrm>
          <a:prstGeom prst="line">
            <a:avLst/>
          </a:prstGeom>
          <a:ln w="38100" cap="rnd">
            <a:solidFill>
              <a:srgbClr val="43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707189" y="2778283"/>
            <a:ext cx="4968626" cy="820210"/>
          </a:xfrm>
          <a:prstGeom prst="rect">
            <a:avLst/>
          </a:prstGeom>
        </p:spPr>
        <p:txBody>
          <a:bodyPr anchor="t"/>
          <a:lstStyle>
            <a:lvl1pPr marL="0" indent="0" algn="l" defTabSz="967105" rtl="0" eaLnBrk="1" latinLnBrk="0" hangingPunct="1">
              <a:lnSpc>
                <a:spcPct val="150000"/>
              </a:lnSpc>
              <a:buNone/>
              <a:defRPr lang="zh-CN" altLang="en-US" sz="790" kern="1200" dirty="0" smtClean="0">
                <a:solidFill>
                  <a:srgbClr val="84899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转场3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 userDrawn="1"/>
        </p:nvSpPr>
        <p:spPr>
          <a:xfrm>
            <a:off x="6461726" y="-1426300"/>
            <a:ext cx="3964940" cy="8331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71400" b="1">
                <a:solidFill>
                  <a:schemeClr val="tx1">
                    <a:lumMod val="75000"/>
                    <a:lumOff val="25000"/>
                    <a:alpha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sz="53550"/>
              <a:t>6</a:t>
            </a:r>
            <a:endParaRPr lang="zh-CN" altLang="en-US" sz="53550"/>
          </a:p>
        </p:txBody>
      </p:sp>
      <p:sp>
        <p:nvSpPr>
          <p:cNvPr id="4" name="矩形 3"/>
          <p:cNvSpPr/>
          <p:nvPr userDrawn="1"/>
        </p:nvSpPr>
        <p:spPr>
          <a:xfrm>
            <a:off x="767996" y="3784422"/>
            <a:ext cx="640080" cy="22987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zh-CN" altLang="en-US" sz="900">
                <a:solidFill>
                  <a:schemeClr val="bg1">
                    <a:lumMod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兴业数金</a:t>
            </a:r>
            <a:endParaRPr lang="en-US" altLang="zh-CN" sz="900">
              <a:solidFill>
                <a:schemeClr val="bg1">
                  <a:lumMod val="85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5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707189" y="1107318"/>
            <a:ext cx="4968626" cy="377494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buNone/>
              <a:defRPr lang="zh-CN" altLang="en-US" sz="1575" kern="1200" dirty="0" smtClean="0">
                <a:solidFill>
                  <a:srgbClr val="131735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707189" y="1484812"/>
            <a:ext cx="7591226" cy="850301"/>
          </a:xfrm>
          <a:prstGeom prst="rect">
            <a:avLst/>
          </a:prstGeom>
        </p:spPr>
        <p:txBody>
          <a:bodyPr anchor="ctr"/>
          <a:lstStyle>
            <a:lvl1pPr marL="0" indent="0" algn="l" defTabSz="967105" rtl="0" eaLnBrk="1" latinLnBrk="0" hangingPunct="1">
              <a:buNone/>
              <a:defRPr lang="zh-CN" altLang="en-US" sz="3375" b="1" kern="1200" dirty="0" smtClean="0">
                <a:solidFill>
                  <a:srgbClr val="4372C4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cxnSp>
        <p:nvCxnSpPr>
          <p:cNvPr id="7" name="直线连接符 6"/>
          <p:cNvCxnSpPr/>
          <p:nvPr userDrawn="1"/>
        </p:nvCxnSpPr>
        <p:spPr>
          <a:xfrm>
            <a:off x="790274" y="2572200"/>
            <a:ext cx="432048" cy="0"/>
          </a:xfrm>
          <a:prstGeom prst="line">
            <a:avLst/>
          </a:prstGeom>
          <a:ln w="38100" cap="rnd">
            <a:solidFill>
              <a:srgbClr val="43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707189" y="2778283"/>
            <a:ext cx="4968626" cy="820210"/>
          </a:xfrm>
          <a:prstGeom prst="rect">
            <a:avLst/>
          </a:prstGeom>
        </p:spPr>
        <p:txBody>
          <a:bodyPr anchor="t"/>
          <a:lstStyle>
            <a:lvl1pPr marL="0" indent="0" algn="l" defTabSz="967105" rtl="0" eaLnBrk="1" latinLnBrk="0" hangingPunct="1">
              <a:lnSpc>
                <a:spcPct val="150000"/>
              </a:lnSpc>
              <a:buNone/>
              <a:defRPr lang="zh-CN" altLang="en-US" sz="790" kern="1200" dirty="0" smtClean="0">
                <a:solidFill>
                  <a:srgbClr val="84899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居左+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1"/>
          <p:cNvSpPr/>
          <p:nvPr userDrawn="1"/>
        </p:nvSpPr>
        <p:spPr>
          <a:xfrm>
            <a:off x="477739" y="514635"/>
            <a:ext cx="71680" cy="275055"/>
          </a:xfrm>
          <a:prstGeom prst="roundRect">
            <a:avLst>
              <a:gd name="adj" fmla="val 50000"/>
            </a:avLst>
          </a:prstGeom>
          <a:solidFill>
            <a:srgbClr val="43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575556" y="465597"/>
            <a:ext cx="7992888" cy="370282"/>
          </a:xfrm>
          <a:prstGeom prst="rect">
            <a:avLst/>
          </a:prstGeom>
        </p:spPr>
        <p:txBody>
          <a:bodyPr anchor="ctr"/>
          <a:lstStyle>
            <a:lvl1pPr marL="0" algn="l" defTabSz="967105" rtl="0" eaLnBrk="1" latinLnBrk="0" hangingPunct="1">
              <a:lnSpc>
                <a:spcPct val="100000"/>
              </a:lnSpc>
              <a:defRPr kumimoji="1" lang="zh-CN" altLang="en-US" sz="1690" b="1" kern="1200" dirty="0">
                <a:solidFill>
                  <a:srgbClr val="141735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30042" y="162585"/>
            <a:ext cx="1505965" cy="3702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-背景设计-全画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23"/>
          <p:cNvSpPr>
            <a:spLocks noChangeArrowheads="1"/>
          </p:cNvSpPr>
          <p:nvPr userDrawn="1"/>
        </p:nvSpPr>
        <p:spPr bwMode="auto">
          <a:xfrm>
            <a:off x="-3052" y="0"/>
            <a:ext cx="9147052" cy="5144400"/>
          </a:xfrm>
          <a:prstGeom prst="rect">
            <a:avLst/>
          </a:prstGeom>
          <a:gradFill>
            <a:gsLst>
              <a:gs pos="99000">
                <a:srgbClr val="1E389F">
                  <a:alpha val="75000"/>
                </a:srgbClr>
              </a:gs>
              <a:gs pos="0">
                <a:srgbClr val="4372C4"/>
              </a:gs>
            </a:gsLst>
            <a:lin ang="2700000" scaled="0"/>
          </a:gra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350">
              <a:solidFill>
                <a:srgbClr val="FFFFFF"/>
              </a:solidFill>
              <a:latin typeface="Arial Narrow" panose="020B060602020203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-背景设计-全画幅+留边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9144000" cy="51441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"/>
          </a:p>
        </p:txBody>
      </p:sp>
      <p:pic>
        <p:nvPicPr>
          <p:cNvPr id="13" name="图片 12" descr="e7d195523061f1c074694c8bbf98be7b1e4b015d796375963FD28840057458461C7CA0DAD340D15583DEDFC2E3241C4F392EF3A8B4D067B40CF4F149DD7E51F346B0CAB1BCCF6DB2480C67273C6C9E4C286EB0D218A2A7F142649217E93C32DF29E3B14D94BB45AC4EBB5182527C0CCB9119BEA71FBD9323D9A1D5B1F32899BEF1293FA5556597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7974" b="60600"/>
          <a:stretch>
            <a:fillRect/>
          </a:stretch>
        </p:blipFill>
        <p:spPr>
          <a:xfrm>
            <a:off x="89295" y="87485"/>
            <a:ext cx="8965408" cy="4969165"/>
          </a:xfrm>
          <a:prstGeom prst="rect">
            <a:avLst/>
          </a:prstGeom>
        </p:spPr>
      </p:pic>
      <p:sp>
        <p:nvSpPr>
          <p:cNvPr id="15" name="椭圆 14"/>
          <p:cNvSpPr/>
          <p:nvPr userDrawn="1"/>
        </p:nvSpPr>
        <p:spPr>
          <a:xfrm rot="9900000">
            <a:off x="-334024" y="-174057"/>
            <a:ext cx="1998222" cy="1998469"/>
          </a:xfrm>
          <a:prstGeom prst="ellipse">
            <a:avLst/>
          </a:prstGeom>
          <a:gradFill flip="none" rotWithShape="1">
            <a:gsLst>
              <a:gs pos="61000">
                <a:schemeClr val="tx1">
                  <a:lumMod val="95000"/>
                  <a:lumOff val="5000"/>
                  <a:alpha val="0"/>
                </a:schemeClr>
              </a:gs>
              <a:gs pos="0">
                <a:schemeClr val="tx1">
                  <a:lumMod val="95000"/>
                  <a:lumOff val="5000"/>
                  <a:alpha val="13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"/>
          </a:p>
        </p:txBody>
      </p:sp>
      <p:sp>
        <p:nvSpPr>
          <p:cNvPr id="16" name="椭圆 15"/>
          <p:cNvSpPr/>
          <p:nvPr userDrawn="1"/>
        </p:nvSpPr>
        <p:spPr>
          <a:xfrm>
            <a:off x="359532" y="1599839"/>
            <a:ext cx="972108" cy="972228"/>
          </a:xfrm>
          <a:prstGeom prst="ellipse">
            <a:avLst/>
          </a:prstGeom>
          <a:gradFill flip="none" rotWithShape="1">
            <a:gsLst>
              <a:gs pos="44000">
                <a:schemeClr val="bg1">
                  <a:alpha val="0"/>
                </a:schemeClr>
              </a:gs>
              <a:gs pos="0">
                <a:schemeClr val="bg1">
                  <a:alpha val="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"/>
          </a:p>
        </p:txBody>
      </p:sp>
      <p:sp>
        <p:nvSpPr>
          <p:cNvPr id="7" name="矩形 23"/>
          <p:cNvSpPr>
            <a:spLocks noChangeArrowheads="1"/>
          </p:cNvSpPr>
          <p:nvPr userDrawn="1"/>
        </p:nvSpPr>
        <p:spPr bwMode="auto">
          <a:xfrm>
            <a:off x="89295" y="87485"/>
            <a:ext cx="8965408" cy="4969165"/>
          </a:xfrm>
          <a:prstGeom prst="rect">
            <a:avLst/>
          </a:prstGeom>
          <a:gradFill>
            <a:gsLst>
              <a:gs pos="99000">
                <a:srgbClr val="1E389F">
                  <a:alpha val="75000"/>
                </a:srgbClr>
              </a:gs>
              <a:gs pos="0">
                <a:srgbClr val="4372C4"/>
              </a:gs>
            </a:gsLst>
            <a:lin ang="2700000" scaled="0"/>
          </a:gra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350">
              <a:solidFill>
                <a:srgbClr val="FFFFFF"/>
              </a:solidFill>
              <a:latin typeface="Arial Narrow" panose="020B060602020203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5A27253A-091C-4153-89C3-3241D800088E}"/>
              </a:ext>
            </a:extLst>
          </p:cNvPr>
          <p:cNvGrpSpPr/>
          <p:nvPr userDrawn="1"/>
        </p:nvGrpSpPr>
        <p:grpSpPr>
          <a:xfrm>
            <a:off x="8816035" y="0"/>
            <a:ext cx="134438" cy="5143500"/>
            <a:chOff x="11754712" y="0"/>
            <a:chExt cx="179251" cy="685800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0BAC0D15-6509-42AE-80FA-5B0E6E516C13}"/>
                </a:ext>
              </a:extLst>
            </p:cNvPr>
            <p:cNvGrpSpPr/>
            <p:nvPr/>
          </p:nvGrpSpPr>
          <p:grpSpPr>
            <a:xfrm>
              <a:off x="11754712" y="2700746"/>
              <a:ext cx="179251" cy="1456507"/>
              <a:chOff x="11721374" y="2711252"/>
              <a:chExt cx="179251" cy="1456507"/>
            </a:xfrm>
          </p:grpSpPr>
          <p:pic>
            <p:nvPicPr>
              <p:cNvPr id="19" name="图形 18">
                <a:extLst>
                  <a:ext uri="{FF2B5EF4-FFF2-40B4-BE49-F238E27FC236}">
                    <a16:creationId xmlns:a16="http://schemas.microsoft.com/office/drawing/2014/main" id="{D150CAFF-15C6-44C7-B6AB-37D9E1862A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721374" y="2711252"/>
                <a:ext cx="179251" cy="179251"/>
              </a:xfrm>
              <a:prstGeom prst="rect">
                <a:avLst/>
              </a:prstGeom>
            </p:spPr>
          </p:pic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5A03B0FF-2FDB-43C3-8E76-E07C00288803}"/>
                  </a:ext>
                </a:extLst>
              </p:cNvPr>
              <p:cNvGrpSpPr/>
              <p:nvPr/>
            </p:nvGrpSpPr>
            <p:grpSpPr>
              <a:xfrm>
                <a:off x="11736311" y="3167502"/>
                <a:ext cx="149376" cy="130703"/>
                <a:chOff x="6130757" y="1551740"/>
                <a:chExt cx="236060" cy="206552"/>
              </a:xfrm>
            </p:grpSpPr>
            <p:sp>
              <p:nvSpPr>
                <p:cNvPr id="32" name="任意多边形: 形状 31">
                  <a:extLst>
                    <a:ext uri="{FF2B5EF4-FFF2-40B4-BE49-F238E27FC236}">
                      <a16:creationId xmlns:a16="http://schemas.microsoft.com/office/drawing/2014/main" id="{504891D0-FD51-4745-96A8-506B830EB659}"/>
                    </a:ext>
                  </a:extLst>
                </p:cNvPr>
                <p:cNvSpPr/>
                <p:nvPr/>
              </p:nvSpPr>
              <p:spPr>
                <a:xfrm>
                  <a:off x="6130757" y="1551740"/>
                  <a:ext cx="236060" cy="153439"/>
                </a:xfrm>
                <a:custGeom>
                  <a:avLst/>
                  <a:gdLst>
                    <a:gd name="connsiteX0" fmla="*/ 47212 w 236060"/>
                    <a:gd name="connsiteY0" fmla="*/ 153439 h 153439"/>
                    <a:gd name="connsiteX1" fmla="*/ 0 w 236060"/>
                    <a:gd name="connsiteY1" fmla="*/ 153439 h 153439"/>
                    <a:gd name="connsiteX2" fmla="*/ 0 w 236060"/>
                    <a:gd name="connsiteY2" fmla="*/ 0 h 153439"/>
                    <a:gd name="connsiteX3" fmla="*/ 236060 w 236060"/>
                    <a:gd name="connsiteY3" fmla="*/ 0 h 153439"/>
                    <a:gd name="connsiteX4" fmla="*/ 236060 w 236060"/>
                    <a:gd name="connsiteY4" fmla="*/ 153439 h 153439"/>
                    <a:gd name="connsiteX5" fmla="*/ 188848 w 236060"/>
                    <a:gd name="connsiteY5" fmla="*/ 153439 h 153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6060" h="153439">
                      <a:moveTo>
                        <a:pt x="47212" y="153439"/>
                      </a:moveTo>
                      <a:lnTo>
                        <a:pt x="0" y="153439"/>
                      </a:lnTo>
                      <a:lnTo>
                        <a:pt x="0" y="0"/>
                      </a:lnTo>
                      <a:lnTo>
                        <a:pt x="236060" y="0"/>
                      </a:lnTo>
                      <a:lnTo>
                        <a:pt x="236060" y="153439"/>
                      </a:lnTo>
                      <a:lnTo>
                        <a:pt x="188848" y="153439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3" name="任意多边形: 形状 32">
                  <a:extLst>
                    <a:ext uri="{FF2B5EF4-FFF2-40B4-BE49-F238E27FC236}">
                      <a16:creationId xmlns:a16="http://schemas.microsoft.com/office/drawing/2014/main" id="{3C5B69B9-FCE1-4B92-97CE-EB40FC8D9C99}"/>
                    </a:ext>
                  </a:extLst>
                </p:cNvPr>
                <p:cNvSpPr/>
                <p:nvPr/>
              </p:nvSpPr>
              <p:spPr>
                <a:xfrm>
                  <a:off x="6201575" y="1640263"/>
                  <a:ext cx="5901" cy="23606"/>
                </a:xfrm>
                <a:custGeom>
                  <a:avLst/>
                  <a:gdLst>
                    <a:gd name="connsiteX0" fmla="*/ 0 w 5901"/>
                    <a:gd name="connsiteY0" fmla="*/ 0 h 23606"/>
                    <a:gd name="connsiteX1" fmla="*/ 0 w 5901"/>
                    <a:gd name="connsiteY1" fmla="*/ 23606 h 236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901" h="23606">
                      <a:moveTo>
                        <a:pt x="0" y="0"/>
                      </a:moveTo>
                      <a:lnTo>
                        <a:pt x="0" y="23606"/>
                      </a:lnTo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4" name="任意多边形: 形状 33">
                  <a:extLst>
                    <a:ext uri="{FF2B5EF4-FFF2-40B4-BE49-F238E27FC236}">
                      <a16:creationId xmlns:a16="http://schemas.microsoft.com/office/drawing/2014/main" id="{FA83C49F-31F3-41A0-802A-1500B59A70C8}"/>
                    </a:ext>
                  </a:extLst>
                </p:cNvPr>
                <p:cNvSpPr/>
                <p:nvPr/>
              </p:nvSpPr>
              <p:spPr>
                <a:xfrm>
                  <a:off x="6248787" y="1705179"/>
                  <a:ext cx="5901" cy="35409"/>
                </a:xfrm>
                <a:custGeom>
                  <a:avLst/>
                  <a:gdLst>
                    <a:gd name="connsiteX0" fmla="*/ 0 w 5901"/>
                    <a:gd name="connsiteY0" fmla="*/ 0 h 35409"/>
                    <a:gd name="connsiteX1" fmla="*/ 0 w 5901"/>
                    <a:gd name="connsiteY1" fmla="*/ 35409 h 354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901" h="35409">
                      <a:moveTo>
                        <a:pt x="0" y="0"/>
                      </a:moveTo>
                      <a:lnTo>
                        <a:pt x="0" y="35409"/>
                      </a:lnTo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5" name="任意多边形: 形状 34">
                  <a:extLst>
                    <a:ext uri="{FF2B5EF4-FFF2-40B4-BE49-F238E27FC236}">
                      <a16:creationId xmlns:a16="http://schemas.microsoft.com/office/drawing/2014/main" id="{64BC1ACA-35E3-4EA3-B773-51EC96E12455}"/>
                    </a:ext>
                  </a:extLst>
                </p:cNvPr>
                <p:cNvSpPr/>
                <p:nvPr/>
              </p:nvSpPr>
              <p:spPr>
                <a:xfrm>
                  <a:off x="6248787" y="1616657"/>
                  <a:ext cx="5901" cy="47212"/>
                </a:xfrm>
                <a:custGeom>
                  <a:avLst/>
                  <a:gdLst>
                    <a:gd name="connsiteX0" fmla="*/ 0 w 5901"/>
                    <a:gd name="connsiteY0" fmla="*/ 0 h 47212"/>
                    <a:gd name="connsiteX1" fmla="*/ 0 w 5901"/>
                    <a:gd name="connsiteY1" fmla="*/ 47212 h 4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901" h="47212">
                      <a:moveTo>
                        <a:pt x="0" y="0"/>
                      </a:moveTo>
                      <a:lnTo>
                        <a:pt x="0" y="47212"/>
                      </a:lnTo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6" name="任意多边形: 形状 35">
                  <a:extLst>
                    <a:ext uri="{FF2B5EF4-FFF2-40B4-BE49-F238E27FC236}">
                      <a16:creationId xmlns:a16="http://schemas.microsoft.com/office/drawing/2014/main" id="{DA763A4F-E1A5-4957-A68D-6D919C9573CB}"/>
                    </a:ext>
                  </a:extLst>
                </p:cNvPr>
                <p:cNvSpPr/>
                <p:nvPr/>
              </p:nvSpPr>
              <p:spPr>
                <a:xfrm>
                  <a:off x="6295999" y="1593051"/>
                  <a:ext cx="5901" cy="70818"/>
                </a:xfrm>
                <a:custGeom>
                  <a:avLst/>
                  <a:gdLst>
                    <a:gd name="connsiteX0" fmla="*/ 0 w 5901"/>
                    <a:gd name="connsiteY0" fmla="*/ 0 h 70818"/>
                    <a:gd name="connsiteX1" fmla="*/ 0 w 5901"/>
                    <a:gd name="connsiteY1" fmla="*/ 70818 h 70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901" h="70818">
                      <a:moveTo>
                        <a:pt x="0" y="0"/>
                      </a:moveTo>
                      <a:lnTo>
                        <a:pt x="0" y="70818"/>
                      </a:lnTo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7" name="任意多边形: 形状 36">
                  <a:extLst>
                    <a:ext uri="{FF2B5EF4-FFF2-40B4-BE49-F238E27FC236}">
                      <a16:creationId xmlns:a16="http://schemas.microsoft.com/office/drawing/2014/main" id="{0AE17A54-2C2F-4DD2-AFC1-860CA5328FAC}"/>
                    </a:ext>
                  </a:extLst>
                </p:cNvPr>
                <p:cNvSpPr/>
                <p:nvPr/>
              </p:nvSpPr>
              <p:spPr>
                <a:xfrm>
                  <a:off x="6177969" y="1752391"/>
                  <a:ext cx="141636" cy="5901"/>
                </a:xfrm>
                <a:custGeom>
                  <a:avLst/>
                  <a:gdLst>
                    <a:gd name="connsiteX0" fmla="*/ 0 w 141636"/>
                    <a:gd name="connsiteY0" fmla="*/ 0 h 5901"/>
                    <a:gd name="connsiteX1" fmla="*/ 141636 w 141636"/>
                    <a:gd name="connsiteY1" fmla="*/ 0 h 5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636" h="5901">
                      <a:moveTo>
                        <a:pt x="0" y="0"/>
                      </a:moveTo>
                      <a:lnTo>
                        <a:pt x="141636" y="0"/>
                      </a:lnTo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E41A4214-DC80-4CEE-8C79-3B7497FF3DD6}"/>
                  </a:ext>
                </a:extLst>
              </p:cNvPr>
              <p:cNvGrpSpPr/>
              <p:nvPr/>
            </p:nvGrpSpPr>
            <p:grpSpPr>
              <a:xfrm>
                <a:off x="11735065" y="3600285"/>
                <a:ext cx="151869" cy="129089"/>
                <a:chOff x="6120000" y="1872328"/>
                <a:chExt cx="240000" cy="204000"/>
              </a:xfrm>
            </p:grpSpPr>
            <p:sp>
              <p:nvSpPr>
                <p:cNvPr id="28" name="任意多边形: 形状 27">
                  <a:extLst>
                    <a:ext uri="{FF2B5EF4-FFF2-40B4-BE49-F238E27FC236}">
                      <a16:creationId xmlns:a16="http://schemas.microsoft.com/office/drawing/2014/main" id="{BFE2220B-1B69-483C-A900-72FDFBD57B4A}"/>
                    </a:ext>
                  </a:extLst>
                </p:cNvPr>
                <p:cNvSpPr/>
                <p:nvPr/>
              </p:nvSpPr>
              <p:spPr>
                <a:xfrm>
                  <a:off x="6120000" y="1872328"/>
                  <a:ext cx="240000" cy="6000"/>
                </a:xfrm>
                <a:custGeom>
                  <a:avLst/>
                  <a:gdLst>
                    <a:gd name="connsiteX0" fmla="*/ 0 w 240000"/>
                    <a:gd name="connsiteY0" fmla="*/ 0 h 6000"/>
                    <a:gd name="connsiteX1" fmla="*/ 240000 w 240000"/>
                    <a:gd name="connsiteY1" fmla="*/ 0 h 6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40000" h="6000">
                      <a:moveTo>
                        <a:pt x="0" y="0"/>
                      </a:moveTo>
                      <a:lnTo>
                        <a:pt x="240000" y="0"/>
                      </a:lnTo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9" name="任意多边形: 形状 28">
                  <a:extLst>
                    <a:ext uri="{FF2B5EF4-FFF2-40B4-BE49-F238E27FC236}">
                      <a16:creationId xmlns:a16="http://schemas.microsoft.com/office/drawing/2014/main" id="{EDD101DE-2324-404D-B1B5-1AC54372850D}"/>
                    </a:ext>
                  </a:extLst>
                </p:cNvPr>
                <p:cNvSpPr/>
                <p:nvPr/>
              </p:nvSpPr>
              <p:spPr>
                <a:xfrm>
                  <a:off x="6144000" y="1872328"/>
                  <a:ext cx="192000" cy="156000"/>
                </a:xfrm>
                <a:custGeom>
                  <a:avLst/>
                  <a:gdLst>
                    <a:gd name="connsiteX0" fmla="*/ 0 w 192000"/>
                    <a:gd name="connsiteY0" fmla="*/ 0 h 156000"/>
                    <a:gd name="connsiteX1" fmla="*/ 192000 w 192000"/>
                    <a:gd name="connsiteY1" fmla="*/ 0 h 156000"/>
                    <a:gd name="connsiteX2" fmla="*/ 192000 w 192000"/>
                    <a:gd name="connsiteY2" fmla="*/ 156000 h 156000"/>
                    <a:gd name="connsiteX3" fmla="*/ 0 w 192000"/>
                    <a:gd name="connsiteY3" fmla="*/ 156000 h 156000"/>
                    <a:gd name="connsiteX4" fmla="*/ 0 w 192000"/>
                    <a:gd name="connsiteY4" fmla="*/ 0 h 156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000" h="156000">
                      <a:moveTo>
                        <a:pt x="0" y="0"/>
                      </a:moveTo>
                      <a:lnTo>
                        <a:pt x="192000" y="0"/>
                      </a:lnTo>
                      <a:lnTo>
                        <a:pt x="192000" y="156000"/>
                      </a:lnTo>
                      <a:lnTo>
                        <a:pt x="0" y="15600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0" name="任意多边形: 形状 29">
                  <a:extLst>
                    <a:ext uri="{FF2B5EF4-FFF2-40B4-BE49-F238E27FC236}">
                      <a16:creationId xmlns:a16="http://schemas.microsoft.com/office/drawing/2014/main" id="{3CAD2A37-A3E9-4E45-B769-CB3324E870C2}"/>
                    </a:ext>
                  </a:extLst>
                </p:cNvPr>
                <p:cNvSpPr/>
                <p:nvPr/>
              </p:nvSpPr>
              <p:spPr>
                <a:xfrm>
                  <a:off x="6228000" y="1920328"/>
                  <a:ext cx="30000" cy="60000"/>
                </a:xfrm>
                <a:custGeom>
                  <a:avLst/>
                  <a:gdLst>
                    <a:gd name="connsiteX0" fmla="*/ 0 w 30000"/>
                    <a:gd name="connsiteY0" fmla="*/ 0 h 60000"/>
                    <a:gd name="connsiteX1" fmla="*/ 30000 w 30000"/>
                    <a:gd name="connsiteY1" fmla="*/ 30000 h 60000"/>
                    <a:gd name="connsiteX2" fmla="*/ 0 w 30000"/>
                    <a:gd name="connsiteY2" fmla="*/ 60000 h 6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000" h="60000">
                      <a:moveTo>
                        <a:pt x="0" y="0"/>
                      </a:moveTo>
                      <a:lnTo>
                        <a:pt x="30000" y="30000"/>
                      </a:lnTo>
                      <a:lnTo>
                        <a:pt x="0" y="60000"/>
                      </a:lnTo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1" name="任意多边形: 形状 30">
                  <a:extLst>
                    <a:ext uri="{FF2B5EF4-FFF2-40B4-BE49-F238E27FC236}">
                      <a16:creationId xmlns:a16="http://schemas.microsoft.com/office/drawing/2014/main" id="{D971DEBF-0E87-4D4C-8E06-7F5FBC324F08}"/>
                    </a:ext>
                  </a:extLst>
                </p:cNvPr>
                <p:cNvSpPr/>
                <p:nvPr/>
              </p:nvSpPr>
              <p:spPr>
                <a:xfrm>
                  <a:off x="6192000" y="2028328"/>
                  <a:ext cx="96000" cy="48000"/>
                </a:xfrm>
                <a:custGeom>
                  <a:avLst/>
                  <a:gdLst>
                    <a:gd name="connsiteX0" fmla="*/ 0 w 96000"/>
                    <a:gd name="connsiteY0" fmla="*/ 48000 h 48000"/>
                    <a:gd name="connsiteX1" fmla="*/ 48000 w 96000"/>
                    <a:gd name="connsiteY1" fmla="*/ 0 h 48000"/>
                    <a:gd name="connsiteX2" fmla="*/ 96000 w 96000"/>
                    <a:gd name="connsiteY2" fmla="*/ 48000 h 48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6000" h="48000">
                      <a:moveTo>
                        <a:pt x="0" y="48000"/>
                      </a:moveTo>
                      <a:lnTo>
                        <a:pt x="48000" y="0"/>
                      </a:lnTo>
                      <a:lnTo>
                        <a:pt x="96000" y="48000"/>
                      </a:lnTo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F61AA84D-E517-470C-A14F-B7E248BA7318}"/>
                  </a:ext>
                </a:extLst>
              </p:cNvPr>
              <p:cNvGrpSpPr/>
              <p:nvPr/>
            </p:nvGrpSpPr>
            <p:grpSpPr>
              <a:xfrm>
                <a:off x="11740046" y="4025853"/>
                <a:ext cx="141906" cy="141906"/>
                <a:chOff x="6125507" y="2177982"/>
                <a:chExt cx="224257" cy="224257"/>
              </a:xfrm>
            </p:grpSpPr>
            <p:sp>
              <p:nvSpPr>
                <p:cNvPr id="23" name="任意多边形: 形状 22">
                  <a:extLst>
                    <a:ext uri="{FF2B5EF4-FFF2-40B4-BE49-F238E27FC236}">
                      <a16:creationId xmlns:a16="http://schemas.microsoft.com/office/drawing/2014/main" id="{FD2C1D7A-214E-4939-960F-3FB30746DFB0}"/>
                    </a:ext>
                  </a:extLst>
                </p:cNvPr>
                <p:cNvSpPr/>
                <p:nvPr/>
              </p:nvSpPr>
              <p:spPr>
                <a:xfrm>
                  <a:off x="6125507" y="2260603"/>
                  <a:ext cx="224257" cy="141636"/>
                </a:xfrm>
                <a:custGeom>
                  <a:avLst/>
                  <a:gdLst>
                    <a:gd name="connsiteX0" fmla="*/ 0 w 224257"/>
                    <a:gd name="connsiteY0" fmla="*/ 0 h 141636"/>
                    <a:gd name="connsiteX1" fmla="*/ 224257 w 224257"/>
                    <a:gd name="connsiteY1" fmla="*/ 0 h 141636"/>
                    <a:gd name="connsiteX2" fmla="*/ 224257 w 224257"/>
                    <a:gd name="connsiteY2" fmla="*/ 129833 h 141636"/>
                    <a:gd name="connsiteX3" fmla="*/ 212454 w 224257"/>
                    <a:gd name="connsiteY3" fmla="*/ 141636 h 141636"/>
                    <a:gd name="connsiteX4" fmla="*/ 11803 w 224257"/>
                    <a:gd name="connsiteY4" fmla="*/ 141636 h 141636"/>
                    <a:gd name="connsiteX5" fmla="*/ 0 w 224257"/>
                    <a:gd name="connsiteY5" fmla="*/ 129833 h 141636"/>
                    <a:gd name="connsiteX6" fmla="*/ 0 w 224257"/>
                    <a:gd name="connsiteY6" fmla="*/ 0 h 141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4257" h="141636">
                      <a:moveTo>
                        <a:pt x="0" y="0"/>
                      </a:moveTo>
                      <a:lnTo>
                        <a:pt x="224257" y="0"/>
                      </a:lnTo>
                      <a:lnTo>
                        <a:pt x="224257" y="129833"/>
                      </a:lnTo>
                      <a:cubicBezTo>
                        <a:pt x="224257" y="136352"/>
                        <a:pt x="218973" y="141636"/>
                        <a:pt x="212454" y="141636"/>
                      </a:cubicBezTo>
                      <a:lnTo>
                        <a:pt x="11803" y="141636"/>
                      </a:lnTo>
                      <a:cubicBezTo>
                        <a:pt x="5284" y="141636"/>
                        <a:pt x="0" y="136352"/>
                        <a:pt x="0" y="12983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" name="任意多边形: 形状 23">
                  <a:extLst>
                    <a:ext uri="{FF2B5EF4-FFF2-40B4-BE49-F238E27FC236}">
                      <a16:creationId xmlns:a16="http://schemas.microsoft.com/office/drawing/2014/main" id="{DA1DD484-68FB-473E-918C-3E77B33AED5D}"/>
                    </a:ext>
                  </a:extLst>
                </p:cNvPr>
                <p:cNvSpPr/>
                <p:nvPr/>
              </p:nvSpPr>
              <p:spPr>
                <a:xfrm>
                  <a:off x="6125507" y="2195687"/>
                  <a:ext cx="224257" cy="64916"/>
                </a:xfrm>
                <a:custGeom>
                  <a:avLst/>
                  <a:gdLst>
                    <a:gd name="connsiteX0" fmla="*/ 0 w 224257"/>
                    <a:gd name="connsiteY0" fmla="*/ 11803 h 64916"/>
                    <a:gd name="connsiteX1" fmla="*/ 11803 w 224257"/>
                    <a:gd name="connsiteY1" fmla="*/ 0 h 64916"/>
                    <a:gd name="connsiteX2" fmla="*/ 212454 w 224257"/>
                    <a:gd name="connsiteY2" fmla="*/ 0 h 64916"/>
                    <a:gd name="connsiteX3" fmla="*/ 224257 w 224257"/>
                    <a:gd name="connsiteY3" fmla="*/ 11803 h 64916"/>
                    <a:gd name="connsiteX4" fmla="*/ 224257 w 224257"/>
                    <a:gd name="connsiteY4" fmla="*/ 64917 h 64916"/>
                    <a:gd name="connsiteX5" fmla="*/ 0 w 224257"/>
                    <a:gd name="connsiteY5" fmla="*/ 64917 h 64916"/>
                    <a:gd name="connsiteX6" fmla="*/ 0 w 224257"/>
                    <a:gd name="connsiteY6" fmla="*/ 11803 h 649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4257" h="64916">
                      <a:moveTo>
                        <a:pt x="0" y="11803"/>
                      </a:moveTo>
                      <a:cubicBezTo>
                        <a:pt x="0" y="5284"/>
                        <a:pt x="5284" y="0"/>
                        <a:pt x="11803" y="0"/>
                      </a:cubicBezTo>
                      <a:lnTo>
                        <a:pt x="212454" y="0"/>
                      </a:lnTo>
                      <a:cubicBezTo>
                        <a:pt x="218973" y="0"/>
                        <a:pt x="224257" y="5284"/>
                        <a:pt x="224257" y="11803"/>
                      </a:cubicBezTo>
                      <a:lnTo>
                        <a:pt x="224257" y="64917"/>
                      </a:lnTo>
                      <a:lnTo>
                        <a:pt x="0" y="64917"/>
                      </a:lnTo>
                      <a:lnTo>
                        <a:pt x="0" y="11803"/>
                      </a:lnTo>
                      <a:close/>
                    </a:path>
                  </a:pathLst>
                </a:custGeom>
                <a:noFill/>
                <a:ln w="8382" cap="flat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" name="任意多边形: 形状 24">
                  <a:extLst>
                    <a:ext uri="{FF2B5EF4-FFF2-40B4-BE49-F238E27FC236}">
                      <a16:creationId xmlns:a16="http://schemas.microsoft.com/office/drawing/2014/main" id="{3D6856CD-3EC6-4A59-A2FE-AA1088591DE1}"/>
                    </a:ext>
                  </a:extLst>
                </p:cNvPr>
                <p:cNvSpPr/>
                <p:nvPr/>
              </p:nvSpPr>
              <p:spPr>
                <a:xfrm>
                  <a:off x="6190424" y="2296012"/>
                  <a:ext cx="106227" cy="70818"/>
                </a:xfrm>
                <a:custGeom>
                  <a:avLst/>
                  <a:gdLst>
                    <a:gd name="connsiteX0" fmla="*/ 0 w 106227"/>
                    <a:gd name="connsiteY0" fmla="*/ 35409 h 70818"/>
                    <a:gd name="connsiteX1" fmla="*/ 35409 w 106227"/>
                    <a:gd name="connsiteY1" fmla="*/ 70818 h 70818"/>
                    <a:gd name="connsiteX2" fmla="*/ 106227 w 106227"/>
                    <a:gd name="connsiteY2" fmla="*/ 0 h 70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6227" h="70818">
                      <a:moveTo>
                        <a:pt x="0" y="35409"/>
                      </a:moveTo>
                      <a:lnTo>
                        <a:pt x="35409" y="70818"/>
                      </a:lnTo>
                      <a:lnTo>
                        <a:pt x="106227" y="0"/>
                      </a:lnTo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" name="任意多边形: 形状 25">
                  <a:extLst>
                    <a:ext uri="{FF2B5EF4-FFF2-40B4-BE49-F238E27FC236}">
                      <a16:creationId xmlns:a16="http://schemas.microsoft.com/office/drawing/2014/main" id="{9BC5E7E8-6C1C-4D90-8A59-B27FC7BE955B}"/>
                    </a:ext>
                  </a:extLst>
                </p:cNvPr>
                <p:cNvSpPr/>
                <p:nvPr/>
              </p:nvSpPr>
              <p:spPr>
                <a:xfrm>
                  <a:off x="6190424" y="2177982"/>
                  <a:ext cx="5901" cy="47212"/>
                </a:xfrm>
                <a:custGeom>
                  <a:avLst/>
                  <a:gdLst>
                    <a:gd name="connsiteX0" fmla="*/ 0 w 5901"/>
                    <a:gd name="connsiteY0" fmla="*/ 0 h 47212"/>
                    <a:gd name="connsiteX1" fmla="*/ 0 w 5901"/>
                    <a:gd name="connsiteY1" fmla="*/ 47212 h 4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901" h="47212">
                      <a:moveTo>
                        <a:pt x="0" y="0"/>
                      </a:moveTo>
                      <a:lnTo>
                        <a:pt x="0" y="47212"/>
                      </a:lnTo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" name="任意多边形: 形状 26">
                  <a:extLst>
                    <a:ext uri="{FF2B5EF4-FFF2-40B4-BE49-F238E27FC236}">
                      <a16:creationId xmlns:a16="http://schemas.microsoft.com/office/drawing/2014/main" id="{64E8E333-AB67-488C-9ED9-F10593E8B4F8}"/>
                    </a:ext>
                  </a:extLst>
                </p:cNvPr>
                <p:cNvSpPr/>
                <p:nvPr/>
              </p:nvSpPr>
              <p:spPr>
                <a:xfrm>
                  <a:off x="6284848" y="2177982"/>
                  <a:ext cx="5901" cy="47212"/>
                </a:xfrm>
                <a:custGeom>
                  <a:avLst/>
                  <a:gdLst>
                    <a:gd name="connsiteX0" fmla="*/ 0 w 5901"/>
                    <a:gd name="connsiteY0" fmla="*/ 0 h 47212"/>
                    <a:gd name="connsiteX1" fmla="*/ 0 w 5901"/>
                    <a:gd name="connsiteY1" fmla="*/ 47212 h 4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901" h="47212">
                      <a:moveTo>
                        <a:pt x="0" y="0"/>
                      </a:moveTo>
                      <a:lnTo>
                        <a:pt x="0" y="47212"/>
                      </a:lnTo>
                    </a:path>
                  </a:pathLst>
                </a:custGeom>
                <a:noFill/>
                <a:ln w="8382" cap="rnd">
                  <a:solidFill>
                    <a:schemeClr val="bg1">
                      <a:lumMod val="65000"/>
                      <a:alpha val="78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4C56C94A-B7E5-44E2-8EF2-BE0DA4C7DEF7}"/>
                </a:ext>
              </a:extLst>
            </p:cNvPr>
            <p:cNvCxnSpPr>
              <a:cxnSpLocks/>
            </p:cNvCxnSpPr>
            <p:nvPr/>
          </p:nvCxnSpPr>
          <p:spPr>
            <a:xfrm>
              <a:off x="11844337" y="0"/>
              <a:ext cx="0" cy="3683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64D2F984-A995-4BDD-A798-1F86A881462F}"/>
                </a:ext>
              </a:extLst>
            </p:cNvPr>
            <p:cNvCxnSpPr>
              <a:cxnSpLocks/>
            </p:cNvCxnSpPr>
            <p:nvPr/>
          </p:nvCxnSpPr>
          <p:spPr>
            <a:xfrm>
              <a:off x="11844337" y="6345238"/>
              <a:ext cx="0" cy="5127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3B970DA-D5BF-4268-8A31-3951CB8DD9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78654" y="470332"/>
            <a:ext cx="143000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zh-CN" altLang="en-US" sz="2100" spc="225" smtClean="0">
                <a:latin typeface="+mj-ea"/>
                <a:ea typeface="+mj-ea"/>
              </a:defRPr>
            </a:lvl1pPr>
            <a:lvl2pPr>
              <a:defRPr lang="zh-CN" altLang="en-US" sz="1350" smtClean="0"/>
            </a:lvl2pPr>
            <a:lvl3pPr>
              <a:defRPr lang="zh-CN" altLang="en-US" sz="135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algn="ctr" defTabSz="342900"/>
            <a:r>
              <a:rPr lang="zh-CN" altLang="en-US"/>
              <a:t>未来规划</a:t>
            </a: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B2295778-6DFC-4F75-98A5-C6A1CFDA29F0}"/>
              </a:ext>
            </a:extLst>
          </p:cNvPr>
          <p:cNvGrpSpPr/>
          <p:nvPr userDrawn="1"/>
        </p:nvGrpSpPr>
        <p:grpSpPr>
          <a:xfrm>
            <a:off x="98924" y="94110"/>
            <a:ext cx="288030" cy="4940308"/>
            <a:chOff x="131898" y="176280"/>
            <a:chExt cx="384040" cy="6587077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2A8F3BF1-E9A5-4189-BD15-D48925FE4833}"/>
                </a:ext>
              </a:extLst>
            </p:cNvPr>
            <p:cNvGrpSpPr/>
            <p:nvPr/>
          </p:nvGrpSpPr>
          <p:grpSpPr>
            <a:xfrm>
              <a:off x="294059" y="6369341"/>
              <a:ext cx="59718" cy="394016"/>
              <a:chOff x="236240" y="6290675"/>
              <a:chExt cx="73245" cy="483266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BCE20BFC-61C9-4BC7-8819-A759868AC48C}"/>
                  </a:ext>
                </a:extLst>
              </p:cNvPr>
              <p:cNvSpPr/>
              <p:nvPr/>
            </p:nvSpPr>
            <p:spPr>
              <a:xfrm>
                <a:off x="236240" y="6290675"/>
                <a:ext cx="73245" cy="73245"/>
              </a:xfrm>
              <a:prstGeom prst="ellipse">
                <a:avLst/>
              </a:prstGeom>
              <a:solidFill>
                <a:srgbClr val="1840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13EE581D-75FD-43EF-9EF5-DBFCA9505F1B}"/>
                  </a:ext>
                </a:extLst>
              </p:cNvPr>
              <p:cNvSpPr/>
              <p:nvPr/>
            </p:nvSpPr>
            <p:spPr>
              <a:xfrm>
                <a:off x="236240" y="6598190"/>
                <a:ext cx="73245" cy="73245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77917F96-E516-4CD4-B996-271978C9324F}"/>
                  </a:ext>
                </a:extLst>
              </p:cNvPr>
              <p:cNvSpPr/>
              <p:nvPr/>
            </p:nvSpPr>
            <p:spPr>
              <a:xfrm>
                <a:off x="236240" y="6495685"/>
                <a:ext cx="73245" cy="73245"/>
              </a:xfrm>
              <a:prstGeom prst="ellipse">
                <a:avLst/>
              </a:prstGeom>
              <a:solidFill>
                <a:srgbClr val="5A5C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4656E710-F57E-4401-B185-A64A4A0BFB2B}"/>
                  </a:ext>
                </a:extLst>
              </p:cNvPr>
              <p:cNvSpPr/>
              <p:nvPr/>
            </p:nvSpPr>
            <p:spPr>
              <a:xfrm>
                <a:off x="236240" y="6700696"/>
                <a:ext cx="73245" cy="7324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DF228914-CDF0-4528-9B12-F82A19BE5B0C}"/>
                  </a:ext>
                </a:extLst>
              </p:cNvPr>
              <p:cNvSpPr/>
              <p:nvPr/>
            </p:nvSpPr>
            <p:spPr>
              <a:xfrm>
                <a:off x="236240" y="6393180"/>
                <a:ext cx="73245" cy="73245"/>
              </a:xfrm>
              <a:prstGeom prst="ellipse">
                <a:avLst/>
              </a:prstGeom>
              <a:solidFill>
                <a:srgbClr val="00000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6F4D0901-70F6-4DEC-BA12-E38FE82747E7}"/>
                </a:ext>
              </a:extLst>
            </p:cNvPr>
            <p:cNvSpPr/>
            <p:nvPr/>
          </p:nvSpPr>
          <p:spPr>
            <a:xfrm>
              <a:off x="131898" y="176280"/>
              <a:ext cx="384040" cy="3840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sx="102000" sy="102000" algn="ctr" rotWithShape="0">
                <a:srgbClr val="1840D5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>
                  <a:solidFill>
                    <a:srgbClr val="1840D5"/>
                  </a:solidFill>
                </a:rPr>
                <a:t>s</a:t>
              </a:r>
              <a:endParaRPr lang="zh-CN" altLang="en-US" sz="1200">
                <a:solidFill>
                  <a:srgbClr val="1840D5"/>
                </a:solidFill>
              </a:endParaRPr>
            </a:p>
          </p:txBody>
        </p:sp>
      </p:grp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E269FFB3-C67E-47C1-B5EB-0BC96B8F8F00}"/>
              </a:ext>
            </a:extLst>
          </p:cNvPr>
          <p:cNvCxnSpPr>
            <a:cxnSpLocks/>
          </p:cNvCxnSpPr>
          <p:nvPr userDrawn="1"/>
        </p:nvCxnSpPr>
        <p:spPr>
          <a:xfrm>
            <a:off x="4327327" y="808562"/>
            <a:ext cx="489347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961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699"/>
            <a:ext cx="7886700" cy="1125337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803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360"/>
            <a:ext cx="4032504" cy="33950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200360"/>
            <a:ext cx="4032504" cy="33950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225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225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2949178" cy="120036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698"/>
            <a:ext cx="4629150" cy="3655858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2949178" cy="2859191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8035" indent="0">
              <a:buNone/>
              <a:defRPr sz="56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8035" indent="0">
              <a:buNone/>
              <a:defRPr sz="112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125"/>
            </a:lvl1pPr>
            <a:lvl2pPr marL="257175" indent="0">
              <a:buNone/>
              <a:defRPr sz="1015"/>
            </a:lvl2pPr>
            <a:lvl3pPr marL="514350" indent="0">
              <a:buNone/>
              <a:defRPr sz="900"/>
            </a:lvl3pPr>
            <a:lvl4pPr marL="771525" indent="0">
              <a:buNone/>
              <a:defRPr sz="790"/>
            </a:lvl4pPr>
            <a:lvl5pPr marL="1028700" indent="0">
              <a:buNone/>
              <a:defRPr sz="790"/>
            </a:lvl5pPr>
            <a:lvl6pPr marL="1285875" indent="0">
              <a:buNone/>
              <a:defRPr sz="790"/>
            </a:lvl6pPr>
            <a:lvl7pPr marL="1543050" indent="0">
              <a:buNone/>
              <a:defRPr sz="790"/>
            </a:lvl7pPr>
            <a:lvl8pPr marL="1800225" indent="0">
              <a:buNone/>
              <a:defRPr sz="790"/>
            </a:lvl8pPr>
            <a:lvl9pPr marL="2058035" indent="0">
              <a:buNone/>
              <a:defRPr sz="79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06015"/>
            <a:ext cx="8229600" cy="8574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200360"/>
            <a:ext cx="8229600" cy="3395066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4684738"/>
            <a:ext cx="2133600" cy="357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05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4684738"/>
            <a:ext cx="2895600" cy="357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05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4684738"/>
            <a:ext cx="2133600" cy="357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05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  <p:sldLayoutId id="2147483665" r:id="rId16"/>
    <p:sldLayoutId id="2147483666" r:id="rId17"/>
    <p:sldLayoutId id="2147483671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4" r:id="rId24"/>
  </p:sldLayoutIdLst>
  <p:hf sldNum="0" hdr="0" ftr="0" dt="0"/>
  <p:txStyles>
    <p:titleStyle>
      <a:lvl1pPr marL="0" lvl="0" indent="0" algn="ctr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3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57175" lvl="0" indent="-257175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57530" lvl="1" indent="-21463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lvl="2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200150" lvl="3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543050" lvl="4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886585" lvl="5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9485" lvl="6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2385" lvl="7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5285" lvl="8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6858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0287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3716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17145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058035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2400935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2743835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42893" y="1513075"/>
            <a:ext cx="5378395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671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积分抽奖开发项目展示</a:t>
            </a:r>
            <a:endParaRPr kumimoji="0" lang="en-US" altLang="zh-CN" sz="405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42893" y="2830816"/>
            <a:ext cx="200028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6710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marR="0" lvl="0" indent="0" algn="l" defTabSz="96710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cxnSp>
        <p:nvCxnSpPr>
          <p:cNvPr id="7" name="直接连接符 4"/>
          <p:cNvCxnSpPr/>
          <p:nvPr/>
        </p:nvCxnSpPr>
        <p:spPr>
          <a:xfrm>
            <a:off x="821514" y="2518194"/>
            <a:ext cx="2400336" cy="0"/>
          </a:xfrm>
          <a:prstGeom prst="line">
            <a:avLst/>
          </a:prstGeom>
          <a:noFill/>
          <a:ln w="6350" cap="flat" cmpd="sng" algn="ctr">
            <a:gradFill>
              <a:gsLst>
                <a:gs pos="86000">
                  <a:schemeClr val="accent1">
                    <a:lumMod val="5000"/>
                    <a:lumOff val="95000"/>
                    <a:alpha val="0"/>
                  </a:schemeClr>
                </a:gs>
                <a:gs pos="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2" name="矩形 2">
            <a:extLst>
              <a:ext uri="{FF2B5EF4-FFF2-40B4-BE49-F238E27FC236}">
                <a16:creationId xmlns:a16="http://schemas.microsoft.com/office/drawing/2014/main" id="{A83DE02C-22C1-C7C6-CF77-D249EC4D8A15}"/>
              </a:ext>
            </a:extLst>
          </p:cNvPr>
          <p:cNvSpPr/>
          <p:nvPr/>
        </p:nvSpPr>
        <p:spPr>
          <a:xfrm>
            <a:off x="3138128" y="3475976"/>
            <a:ext cx="5262979" cy="369332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marL="0" marR="0" lvl="0" indent="0" algn="l" defTabSz="96710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/>
                <a:ea typeface="微软雅黑"/>
              </a:rPr>
              <a:t>第六组：钟郑健、吴啸天、温锦辉、邱震宇、梁爽</a:t>
            </a:r>
          </a:p>
        </p:txBody>
      </p:sp>
      <p:sp>
        <p:nvSpPr>
          <p:cNvPr id="4" name="矩形 2">
            <a:extLst>
              <a:ext uri="{FF2B5EF4-FFF2-40B4-BE49-F238E27FC236}">
                <a16:creationId xmlns:a16="http://schemas.microsoft.com/office/drawing/2014/main" id="{21CCC580-326A-D0DB-7654-47C930D0D349}"/>
              </a:ext>
            </a:extLst>
          </p:cNvPr>
          <p:cNvSpPr/>
          <p:nvPr/>
        </p:nvSpPr>
        <p:spPr>
          <a:xfrm>
            <a:off x="6795728" y="4089993"/>
            <a:ext cx="1527982" cy="369332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marL="0" marR="0" lvl="0" indent="0" algn="l" defTabSz="96710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/>
                <a:ea typeface="微软雅黑"/>
              </a:rPr>
              <a:t>2023-08-28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数据库设计</a:t>
            </a:r>
            <a:endParaRPr kumimoji="1" lang="zh-CN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7B953F-556D-4CDD-84F5-ED882476F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TextBox 84">
            <a:extLst>
              <a:ext uri="{FF2B5EF4-FFF2-40B4-BE49-F238E27FC236}">
                <a16:creationId xmlns:a16="http://schemas.microsoft.com/office/drawing/2014/main" id="{805997CE-7DAA-4EE4-A7C3-EDC19033E2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536" y="955506"/>
            <a:ext cx="331236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marL="0" marR="0" lvl="0" indent="0" algn="just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Verdana"/>
                <a:ea typeface="微软雅黑"/>
                <a:cs typeface="+mn-ea"/>
              </a:rPr>
              <a:t>2.</a:t>
            </a:r>
            <a:r>
              <a:rPr lang="zh-CN" altLang="en-US" sz="1600">
                <a:latin typeface="Verdana"/>
                <a:ea typeface="微软雅黑"/>
                <a:cs typeface="+mn-ea"/>
              </a:rPr>
              <a:t>抽奖记录表 </a:t>
            </a:r>
            <a:r>
              <a:rPr lang="en-US" altLang="zh-CN" sz="1600">
                <a:latin typeface="Verdana"/>
                <a:ea typeface="微软雅黑"/>
                <a:cs typeface="+mn-ea"/>
              </a:rPr>
              <a:t>raffle_records</a:t>
            </a:r>
            <a:endParaRPr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Verdana" panose="020B0604030504040204" pitchFamily="34" charset="0"/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F8801AD-9A5E-4EE1-8362-CE9833170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331293"/>
            <a:ext cx="5760000" cy="1589975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7" name="TextBox 84">
            <a:extLst>
              <a:ext uri="{FF2B5EF4-FFF2-40B4-BE49-F238E27FC236}">
                <a16:creationId xmlns:a16="http://schemas.microsoft.com/office/drawing/2014/main" id="{0EE5D407-6941-4600-A0A3-7CA116A2FA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536" y="3023950"/>
            <a:ext cx="41044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Verdana"/>
                <a:ea typeface="微软雅黑"/>
                <a:cs typeface="+mn-ea"/>
              </a:rPr>
              <a:t>3.</a:t>
            </a:r>
            <a:r>
              <a:rPr lang="zh-CN" altLang="en-US" sz="1600">
                <a:latin typeface="Verdana"/>
                <a:ea typeface="微软雅黑"/>
                <a:cs typeface="+mn-ea"/>
              </a:rPr>
              <a:t>奖品库存表 </a:t>
            </a:r>
            <a:r>
              <a:rPr lang="en-US" altLang="zh-CN" sz="1600"/>
              <a:t>prize_inventory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6D5319D-42A4-440B-9B0D-EDB7B5DF5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3429636"/>
            <a:ext cx="5760000" cy="1585591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3501980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>
                <a:latin typeface="+mn-ea"/>
                <a:ea typeface="+mn-ea"/>
              </a:rPr>
              <a:t>架构设计</a:t>
            </a:r>
            <a:endParaRPr kumimoji="1" lang="zh-CN" altLang="en-US" dirty="0">
              <a:latin typeface="+mn-ea"/>
              <a:ea typeface="+mn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F6CA992-F84A-3584-C62D-7A0F731F024E}"/>
              </a:ext>
            </a:extLst>
          </p:cNvPr>
          <p:cNvSpPr txBox="1"/>
          <p:nvPr/>
        </p:nvSpPr>
        <p:spPr>
          <a:xfrm>
            <a:off x="356504" y="1791034"/>
            <a:ext cx="3717473" cy="1023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400" b="0" i="0" dirty="0">
                <a:solidFill>
                  <a:srgbClr val="333333"/>
                </a:solidFill>
                <a:effectLst/>
                <a:latin typeface="+mn-ea"/>
                <a:ea typeface="+mn-ea"/>
              </a:rPr>
              <a:t>Nginx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+mn-ea"/>
                <a:ea typeface="+mn-ea"/>
              </a:rPr>
              <a:t>（待开发）：</a:t>
            </a:r>
            <a:r>
              <a:rPr lang="en-US" altLang="zh-CN" sz="1400" b="0" i="0" dirty="0">
                <a:solidFill>
                  <a:srgbClr val="333333"/>
                </a:solidFill>
                <a:effectLst/>
                <a:latin typeface="+mn-ea"/>
                <a:ea typeface="+mn-ea"/>
              </a:rPr>
              <a:t> 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+mn-ea"/>
                <a:ea typeface="+mn-ea"/>
              </a:rPr>
              <a:t>把请求均匀的分摊给上游的应用服务器，即使某一个服务器宕机也不会影响请求的处理。</a:t>
            </a:r>
            <a:endParaRPr lang="zh-CN" altLang="en-US" sz="1400" dirty="0">
              <a:latin typeface="+mn-ea"/>
              <a:ea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63CCF3B-F29A-E85A-61FA-7E15BE3F0C91}"/>
              </a:ext>
            </a:extLst>
          </p:cNvPr>
          <p:cNvSpPr txBox="1"/>
          <p:nvPr/>
        </p:nvSpPr>
        <p:spPr>
          <a:xfrm>
            <a:off x="380998" y="948028"/>
            <a:ext cx="3586843" cy="700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effectLst/>
                <a:latin typeface="+mn-ea"/>
                <a:ea typeface="+mn-ea"/>
              </a:rPr>
              <a:t>前端组件：</a:t>
            </a:r>
            <a:r>
              <a:rPr lang="en-US" altLang="zh-CN" sz="1400" dirty="0" err="1">
                <a:effectLst/>
                <a:latin typeface="+mn-ea"/>
                <a:ea typeface="+mn-ea"/>
              </a:rPr>
              <a:t>Thymeleaf</a:t>
            </a:r>
            <a:r>
              <a:rPr lang="zh-CN" altLang="en-US" sz="1400" dirty="0">
                <a:effectLst/>
                <a:latin typeface="+mn-ea"/>
                <a:ea typeface="+mn-ea"/>
              </a:rPr>
              <a:t>模板引擎</a:t>
            </a:r>
            <a:r>
              <a:rPr lang="en-US" altLang="zh-CN" sz="1400" dirty="0">
                <a:effectLst/>
                <a:latin typeface="+mn-ea"/>
                <a:ea typeface="+mn-ea"/>
              </a:rPr>
              <a:t>+</a:t>
            </a:r>
            <a:r>
              <a:rPr lang="en-US" altLang="zh-CN" sz="1400" dirty="0" err="1">
                <a:effectLst/>
                <a:latin typeface="+mn-ea"/>
                <a:ea typeface="+mn-ea"/>
              </a:rPr>
              <a:t>Ajax+HTML+bootstrap+CSS+JS</a:t>
            </a:r>
            <a:endParaRPr lang="en-US" altLang="zh-CN" sz="1400" dirty="0">
              <a:effectLst/>
              <a:latin typeface="+mn-ea"/>
              <a:ea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209F02A-BE6A-76F2-4A09-39F1C453CA55}"/>
              </a:ext>
            </a:extLst>
          </p:cNvPr>
          <p:cNvSpPr txBox="1"/>
          <p:nvPr/>
        </p:nvSpPr>
        <p:spPr>
          <a:xfrm>
            <a:off x="380998" y="2894466"/>
            <a:ext cx="3668487" cy="700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rgbClr val="333333"/>
                </a:solidFill>
                <a:latin typeface="+mn-ea"/>
                <a:ea typeface="+mn-ea"/>
              </a:rPr>
              <a:t>后端组件：</a:t>
            </a:r>
            <a:r>
              <a:rPr lang="en-US" altLang="zh-CN" sz="1400" dirty="0">
                <a:solidFill>
                  <a:srgbClr val="333333"/>
                </a:solidFill>
                <a:latin typeface="+mn-ea"/>
                <a:ea typeface="+mn-ea"/>
              </a:rPr>
              <a:t>Java(jdk1.8) + SSM + </a:t>
            </a:r>
            <a:r>
              <a:rPr lang="en-US" altLang="zh-CN" sz="1400" dirty="0" err="1">
                <a:solidFill>
                  <a:srgbClr val="333333"/>
                </a:solidFill>
                <a:latin typeface="+mn-ea"/>
                <a:ea typeface="+mn-ea"/>
              </a:rPr>
              <a:t>springboot</a:t>
            </a:r>
            <a:r>
              <a:rPr lang="en-US" altLang="zh-CN" sz="1400" dirty="0">
                <a:solidFill>
                  <a:srgbClr val="333333"/>
                </a:solidFill>
                <a:latin typeface="+mn-ea"/>
                <a:ea typeface="+mn-ea"/>
              </a:rPr>
              <a:t> + MySQL + Redis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39A7524-3EFD-925C-8976-84E9E9B08222}"/>
              </a:ext>
            </a:extLst>
          </p:cNvPr>
          <p:cNvSpPr txBox="1"/>
          <p:nvPr/>
        </p:nvSpPr>
        <p:spPr>
          <a:xfrm>
            <a:off x="356504" y="3715754"/>
            <a:ext cx="3668487" cy="1023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rgbClr val="333333"/>
                </a:solidFill>
                <a:latin typeface="+mn-ea"/>
                <a:ea typeface="+mn-ea"/>
              </a:rPr>
              <a:t>高并发设计：</a:t>
            </a:r>
            <a:r>
              <a:rPr lang="en-US" altLang="zh-CN" sz="1400" dirty="0">
                <a:solidFill>
                  <a:srgbClr val="333333"/>
                </a:solidFill>
                <a:latin typeface="+mn-ea"/>
                <a:ea typeface="+mn-ea"/>
              </a:rPr>
              <a:t>Redis</a:t>
            </a:r>
            <a:r>
              <a:rPr lang="zh-CN" altLang="en-US" sz="1400" dirty="0">
                <a:solidFill>
                  <a:srgbClr val="333333"/>
                </a:solidFill>
                <a:latin typeface="+mn-ea"/>
                <a:ea typeface="+mn-ea"/>
              </a:rPr>
              <a:t>中存储抽奖次数、剩余积分、奖品库存和登录凭证；</a:t>
            </a:r>
            <a:r>
              <a:rPr lang="en-US" altLang="zh-CN" sz="1400" dirty="0">
                <a:solidFill>
                  <a:srgbClr val="333333"/>
                </a:solidFill>
                <a:latin typeface="+mn-ea"/>
                <a:ea typeface="+mn-ea"/>
              </a:rPr>
              <a:t>MySQL</a:t>
            </a:r>
            <a:r>
              <a:rPr lang="zh-CN" altLang="en-US" sz="1400" dirty="0">
                <a:solidFill>
                  <a:srgbClr val="333333"/>
                </a:solidFill>
                <a:latin typeface="+mn-ea"/>
                <a:ea typeface="+mn-ea"/>
              </a:rPr>
              <a:t>中存储中奖记录。</a:t>
            </a:r>
            <a:endParaRPr lang="en-US" altLang="zh-CN" sz="14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9B02EC7-63CD-D39D-4549-905DBC12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533" y="693933"/>
            <a:ext cx="3717472" cy="404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66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9"/>
          <p:cNvCxnSpPr/>
          <p:nvPr/>
        </p:nvCxnSpPr>
        <p:spPr>
          <a:xfrm>
            <a:off x="4354445" y="3097486"/>
            <a:ext cx="447347" cy="0"/>
          </a:xfrm>
          <a:prstGeom prst="line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8" name="Diamond 1"/>
          <p:cNvSpPr/>
          <p:nvPr/>
        </p:nvSpPr>
        <p:spPr>
          <a:xfrm>
            <a:off x="4218298" y="1255393"/>
            <a:ext cx="735980" cy="735980"/>
          </a:xfrm>
          <a:prstGeom prst="diamond">
            <a:avLst/>
          </a:pr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67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9" name="Shape 2637"/>
          <p:cNvSpPr/>
          <p:nvPr/>
        </p:nvSpPr>
        <p:spPr>
          <a:xfrm>
            <a:off x="4497110" y="1459891"/>
            <a:ext cx="178355" cy="3269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3" tIns="14283" rIns="14283" bIns="14283" anchor="ctr"/>
          <a:lstStyle/>
          <a:p>
            <a:pPr marL="0" marR="0" lvl="0" indent="0" defTabSz="228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12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功能实现与个性化体验</a:t>
            </a: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CN" altLang="en-US" sz="1200" dirty="0">
                <a:latin typeface="微软雅黑"/>
                <a:ea typeface="微软雅黑"/>
              </a:rPr>
              <a:t>第三部分</a:t>
            </a:r>
          </a:p>
        </p:txBody>
      </p:sp>
    </p:spTree>
    <p:extLst>
      <p:ext uri="{BB962C8B-B14F-4D97-AF65-F5344CB8AC3E}">
        <p14:creationId xmlns:p14="http://schemas.microsoft.com/office/powerpoint/2010/main" val="1667693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 lIns="91440" tIns="45720" rIns="91440" bIns="45720" anchor="ctr" anchorCtr="0"/>
          <a:lstStyle/>
          <a:p>
            <a:r>
              <a:rPr lang="zh-CN" altLang="en-US" sz="1650">
                <a:latin typeface="微软雅黑"/>
                <a:ea typeface="微软雅黑"/>
              </a:rPr>
              <a:t>功能实现</a:t>
            </a:r>
            <a:endParaRPr lang="zh-CN" altLang="en-US" sz="1650"/>
          </a:p>
        </p:txBody>
      </p:sp>
      <p:sp>
        <p:nvSpPr>
          <p:cNvPr id="3" name="TextBox 84">
            <a:extLst>
              <a:ext uri="{FF2B5EF4-FFF2-40B4-BE49-F238E27FC236}">
                <a16:creationId xmlns:a16="http://schemas.microsoft.com/office/drawing/2014/main" id="{9E29E5F5-A0CB-3571-B28D-4BC1316015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648" y="946746"/>
            <a:ext cx="241565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>
                <a:latin typeface="Verdana"/>
                <a:ea typeface="微软雅黑"/>
                <a:cs typeface="+mn-ea"/>
              </a:rPr>
              <a:t>总体功能概览图</a:t>
            </a:r>
            <a:endParaRPr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Verdana" panose="020B0604030504040204" pitchFamily="34" charset="0"/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10" name="图片 9" descr="图示&#10;&#10;已自动生成说明">
            <a:extLst>
              <a:ext uri="{FF2B5EF4-FFF2-40B4-BE49-F238E27FC236}">
                <a16:creationId xmlns:a16="http://schemas.microsoft.com/office/drawing/2014/main" id="{1EDEAE92-A189-9DF8-FBCB-EBE9BEB41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48" y="1419622"/>
            <a:ext cx="8145853" cy="2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109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 lIns="91440" tIns="45720" rIns="91440" bIns="45720" anchor="ctr" anchorCtr="0"/>
          <a:lstStyle/>
          <a:p>
            <a:r>
              <a:rPr lang="zh-CN" altLang="en-US" sz="1650">
                <a:latin typeface="微软雅黑"/>
                <a:ea typeface="微软雅黑"/>
              </a:rPr>
              <a:t>功能实现</a:t>
            </a:r>
            <a:endParaRPr lang="zh-CN" altLang="en-US" sz="1650"/>
          </a:p>
        </p:txBody>
      </p:sp>
      <p:sp>
        <p:nvSpPr>
          <p:cNvPr id="3" name="TextBox 84">
            <a:extLst>
              <a:ext uri="{FF2B5EF4-FFF2-40B4-BE49-F238E27FC236}">
                <a16:creationId xmlns:a16="http://schemas.microsoft.com/office/drawing/2014/main" id="{9E29E5F5-A0CB-3571-B28D-4BC1316015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648" y="946746"/>
            <a:ext cx="241565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>
                <a:latin typeface="Verdana"/>
                <a:ea typeface="微软雅黑"/>
                <a:cs typeface="+mn-ea"/>
              </a:rPr>
              <a:t>I、用户注册</a:t>
            </a:r>
            <a:endParaRPr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Verdana" panose="020B0604030504040204" pitchFamily="34" charset="0"/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4" name="图片 3" descr="图形用户界面, 应用程序&#10;&#10;已自动生成说明">
            <a:extLst>
              <a:ext uri="{FF2B5EF4-FFF2-40B4-BE49-F238E27FC236}">
                <a16:creationId xmlns:a16="http://schemas.microsoft.com/office/drawing/2014/main" id="{AE7F2E7A-C59B-5A83-D2DA-14F1776BAF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2" t="11485" r="16839" b="15126"/>
          <a:stretch/>
        </p:blipFill>
        <p:spPr>
          <a:xfrm>
            <a:off x="4139952" y="555526"/>
            <a:ext cx="3847285" cy="2150391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FC0DEC3-F86B-6283-53AE-2FB0A52B16BA}"/>
              </a:ext>
            </a:extLst>
          </p:cNvPr>
          <p:cNvSpPr txBox="1"/>
          <p:nvPr/>
        </p:nvSpPr>
        <p:spPr>
          <a:xfrm>
            <a:off x="449114" y="1419622"/>
            <a:ext cx="2482690" cy="1989455"/>
          </a:xfrm>
          <a:prstGeom prst="rect">
            <a:avLst/>
          </a:prstGeom>
          <a:solidFill>
            <a:schemeClr val="accent5"/>
          </a:solidFill>
          <a:ln>
            <a:solidFill>
              <a:srgbClr val="0070C0"/>
            </a:solidFill>
            <a:prstDash val="dash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用户输入：账号、密码、确认密码、邮箱信息</a:t>
            </a:r>
          </a:p>
          <a:p>
            <a:pPr>
              <a:lnSpc>
                <a:spcPct val="150000"/>
              </a:lnSpc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功能设计：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重名账号无法注册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密码前后不一致无法注册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存在同名邮箱无法注册</a:t>
            </a:r>
          </a:p>
        </p:txBody>
      </p:sp>
      <p:pic>
        <p:nvPicPr>
          <p:cNvPr id="6" name="图片 5" descr="图形用户界面, 文本, 应用程序, 电子邮件&#10;&#10;已自动生成说明">
            <a:extLst>
              <a:ext uri="{FF2B5EF4-FFF2-40B4-BE49-F238E27FC236}">
                <a16:creationId xmlns:a16="http://schemas.microsoft.com/office/drawing/2014/main" id="{F73C7336-AFAF-217E-CB39-7D37592932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06" t="11726" r="15744" b="30619"/>
          <a:stretch/>
        </p:blipFill>
        <p:spPr>
          <a:xfrm>
            <a:off x="4139952" y="3030368"/>
            <a:ext cx="3847286" cy="1709128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4181098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 lIns="91440" tIns="45720" rIns="91440" bIns="45720" anchor="ctr" anchorCtr="0"/>
          <a:lstStyle/>
          <a:p>
            <a:r>
              <a:rPr lang="zh-CN" altLang="en-US" sz="1650">
                <a:latin typeface="微软雅黑"/>
                <a:ea typeface="微软雅黑"/>
              </a:rPr>
              <a:t>功能实现</a:t>
            </a:r>
            <a:endParaRPr lang="zh-CN" altLang="en-US" sz="1650"/>
          </a:p>
        </p:txBody>
      </p:sp>
      <p:sp>
        <p:nvSpPr>
          <p:cNvPr id="3" name="TextBox 84">
            <a:extLst>
              <a:ext uri="{FF2B5EF4-FFF2-40B4-BE49-F238E27FC236}">
                <a16:creationId xmlns:a16="http://schemas.microsoft.com/office/drawing/2014/main" id="{9E29E5F5-A0CB-3571-B28D-4BC1316015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648" y="946746"/>
            <a:ext cx="241565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marL="0" marR="0" lvl="0" indent="0" algn="just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latin typeface="Verdana"/>
                <a:ea typeface="微软雅黑"/>
                <a:cs typeface="+mn-ea"/>
              </a:rPr>
              <a:t>II、用户登录</a:t>
            </a:r>
            <a:endParaRPr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Verdana" panose="020B060403050404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FC0DEC3-F86B-6283-53AE-2FB0A52B16BA}"/>
              </a:ext>
            </a:extLst>
          </p:cNvPr>
          <p:cNvSpPr txBox="1"/>
          <p:nvPr/>
        </p:nvSpPr>
        <p:spPr>
          <a:xfrm>
            <a:off x="355552" y="1419622"/>
            <a:ext cx="2482690" cy="1346907"/>
          </a:xfrm>
          <a:prstGeom prst="rect">
            <a:avLst/>
          </a:prstGeom>
          <a:solidFill>
            <a:schemeClr val="accent5"/>
          </a:solidFill>
          <a:ln>
            <a:solidFill>
              <a:srgbClr val="0070C0"/>
            </a:solidFill>
            <a:prstDash val="dash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>
                <a:latin typeface="Microsoft YaHei"/>
                <a:ea typeface="Microsoft YaHei"/>
                <a:cs typeface="Arial"/>
              </a:rPr>
              <a:t>用户输入：账号、密码</a:t>
            </a:r>
          </a:p>
          <a:p>
            <a:pPr>
              <a:lnSpc>
                <a:spcPct val="150000"/>
              </a:lnSpc>
            </a:pPr>
            <a:r>
              <a:rPr lang="zh-CN" altLang="en-US" sz="1400">
                <a:latin typeface="Microsoft YaHei"/>
                <a:ea typeface="Microsoft YaHei"/>
                <a:cs typeface="Arial"/>
              </a:rPr>
              <a:t>功能设计：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>
                <a:latin typeface="Microsoft YaHei"/>
                <a:ea typeface="Microsoft YaHei"/>
                <a:cs typeface="Arial"/>
              </a:rPr>
              <a:t>不存在的账号不可登录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>
                <a:latin typeface="Microsoft YaHei"/>
                <a:ea typeface="Microsoft YaHei"/>
                <a:cs typeface="Arial"/>
              </a:rPr>
              <a:t>密码错误无法登录</a:t>
            </a:r>
          </a:p>
        </p:txBody>
      </p:sp>
      <p:pic>
        <p:nvPicPr>
          <p:cNvPr id="2" name="图片 1" descr="图形用户界面, 应用程序&#10;&#10;已自动生成说明">
            <a:extLst>
              <a:ext uri="{FF2B5EF4-FFF2-40B4-BE49-F238E27FC236}">
                <a16:creationId xmlns:a16="http://schemas.microsoft.com/office/drawing/2014/main" id="{BEB6B671-1A39-A5C4-495C-E9D566588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16" t="11990" r="16689" b="27551"/>
          <a:stretch/>
        </p:blipFill>
        <p:spPr>
          <a:xfrm>
            <a:off x="3347864" y="1419622"/>
            <a:ext cx="5324170" cy="2516133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908549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 lIns="91440" tIns="45720" rIns="91440" bIns="45720" anchor="ctr" anchorCtr="0"/>
          <a:lstStyle/>
          <a:p>
            <a:r>
              <a:rPr lang="zh-CN" altLang="en-US" sz="1650">
                <a:latin typeface="微软雅黑"/>
                <a:ea typeface="微软雅黑"/>
              </a:rPr>
              <a:t>功能实现</a:t>
            </a:r>
            <a:endParaRPr lang="zh-CN" altLang="en-US" sz="1650"/>
          </a:p>
        </p:txBody>
      </p:sp>
      <p:sp>
        <p:nvSpPr>
          <p:cNvPr id="3" name="TextBox 84">
            <a:extLst>
              <a:ext uri="{FF2B5EF4-FFF2-40B4-BE49-F238E27FC236}">
                <a16:creationId xmlns:a16="http://schemas.microsoft.com/office/drawing/2014/main" id="{9E29E5F5-A0CB-3571-B28D-4BC1316015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648" y="946746"/>
            <a:ext cx="241565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marL="0" marR="0" lvl="0" indent="0" algn="just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latin typeface="Verdana"/>
                <a:ea typeface="微软雅黑"/>
                <a:cs typeface="+mn-ea"/>
              </a:rPr>
              <a:t>III、用户界面</a:t>
            </a:r>
            <a:endParaRPr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Verdana" panose="020B060403050404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FC0DEC3-F86B-6283-53AE-2FB0A52B16BA}"/>
              </a:ext>
            </a:extLst>
          </p:cNvPr>
          <p:cNvSpPr txBox="1"/>
          <p:nvPr/>
        </p:nvSpPr>
        <p:spPr>
          <a:xfrm>
            <a:off x="355552" y="1419622"/>
            <a:ext cx="2482690" cy="2316403"/>
          </a:xfrm>
          <a:prstGeom prst="rect">
            <a:avLst/>
          </a:prstGeom>
          <a:solidFill>
            <a:schemeClr val="accent5"/>
          </a:solidFill>
          <a:ln>
            <a:solidFill>
              <a:srgbClr val="0070C0"/>
            </a:solidFill>
            <a:prstDash val="dash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界面设计：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用户名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用户电话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用户现有积分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当日可抽奖次数</a:t>
            </a:r>
            <a:endParaRPr lang="en-US" altLang="zh-CN" sz="1400" dirty="0">
              <a:latin typeface="Microsoft YaHei"/>
              <a:ea typeface="Microsoft YaHei"/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成功登录后，隐藏登录和注册按钮，显示抽奖按钮</a:t>
            </a:r>
          </a:p>
        </p:txBody>
      </p:sp>
      <p:pic>
        <p:nvPicPr>
          <p:cNvPr id="4" name="图片 3" descr="图形用户界面, 文本, 应用程序, 聊天或短信&#10;&#10;已自动生成说明">
            <a:extLst>
              <a:ext uri="{FF2B5EF4-FFF2-40B4-BE49-F238E27FC236}">
                <a16:creationId xmlns:a16="http://schemas.microsoft.com/office/drawing/2014/main" id="{AA96984F-9592-4BCE-2235-41084829B1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79" t="11635" r="16667" b="2594"/>
          <a:stretch/>
        </p:blipFill>
        <p:spPr>
          <a:xfrm>
            <a:off x="3851920" y="1419622"/>
            <a:ext cx="4675633" cy="3053523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110603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 lIns="91440" tIns="45720" rIns="91440" bIns="45720" anchor="ctr" anchorCtr="0"/>
          <a:lstStyle/>
          <a:p>
            <a:r>
              <a:rPr lang="zh-CN" altLang="en-US" sz="1650">
                <a:latin typeface="微软雅黑"/>
                <a:ea typeface="微软雅黑"/>
              </a:rPr>
              <a:t>功能实现</a:t>
            </a:r>
            <a:endParaRPr lang="zh-CN" altLang="en-US" sz="1650"/>
          </a:p>
        </p:txBody>
      </p:sp>
      <p:sp>
        <p:nvSpPr>
          <p:cNvPr id="3" name="TextBox 84">
            <a:extLst>
              <a:ext uri="{FF2B5EF4-FFF2-40B4-BE49-F238E27FC236}">
                <a16:creationId xmlns:a16="http://schemas.microsoft.com/office/drawing/2014/main" id="{9E29E5F5-A0CB-3571-B28D-4BC1316015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648" y="946746"/>
            <a:ext cx="241565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marL="0" marR="0" lvl="0" indent="0" algn="just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latin typeface="Verdana"/>
                <a:ea typeface="微软雅黑"/>
                <a:cs typeface="+mn-ea"/>
              </a:rPr>
              <a:t>IV、中奖记录界面</a:t>
            </a:r>
            <a:endParaRPr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Verdana" panose="020B060403050404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FC0DEC3-F86B-6283-53AE-2FB0A52B16BA}"/>
              </a:ext>
            </a:extLst>
          </p:cNvPr>
          <p:cNvSpPr txBox="1"/>
          <p:nvPr/>
        </p:nvSpPr>
        <p:spPr>
          <a:xfrm>
            <a:off x="355552" y="1419622"/>
            <a:ext cx="2482690" cy="1346907"/>
          </a:xfrm>
          <a:prstGeom prst="rect">
            <a:avLst/>
          </a:prstGeom>
          <a:solidFill>
            <a:schemeClr val="accent5"/>
          </a:solidFill>
          <a:ln>
            <a:solidFill>
              <a:srgbClr val="0070C0"/>
            </a:solidFill>
            <a:prstDash val="dash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界面设计：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中奖时间（按时间序）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中奖奖品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奖品等级</a:t>
            </a:r>
          </a:p>
        </p:txBody>
      </p:sp>
      <p:pic>
        <p:nvPicPr>
          <p:cNvPr id="2" name="图片 1" descr="图形用户界面, 应用程序&#10;&#10;已自动生成说明">
            <a:extLst>
              <a:ext uri="{FF2B5EF4-FFF2-40B4-BE49-F238E27FC236}">
                <a16:creationId xmlns:a16="http://schemas.microsoft.com/office/drawing/2014/main" id="{C4CEA8DF-13F8-37E9-28D3-836122A28F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13" t="11714" r="20619" b="10846"/>
          <a:stretch/>
        </p:blipFill>
        <p:spPr>
          <a:xfrm>
            <a:off x="3765478" y="980493"/>
            <a:ext cx="4592055" cy="306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5555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 lIns="91440" tIns="45720" rIns="91440" bIns="45720" anchor="ctr" anchorCtr="0"/>
          <a:lstStyle/>
          <a:p>
            <a:r>
              <a:rPr lang="zh-CN" altLang="en-US" sz="1650">
                <a:latin typeface="微软雅黑"/>
                <a:ea typeface="微软雅黑"/>
              </a:rPr>
              <a:t>功能实现</a:t>
            </a:r>
            <a:endParaRPr lang="zh-CN" altLang="en-US" sz="1650"/>
          </a:p>
        </p:txBody>
      </p:sp>
      <p:sp>
        <p:nvSpPr>
          <p:cNvPr id="3" name="TextBox 84">
            <a:extLst>
              <a:ext uri="{FF2B5EF4-FFF2-40B4-BE49-F238E27FC236}">
                <a16:creationId xmlns:a16="http://schemas.microsoft.com/office/drawing/2014/main" id="{9E29E5F5-A0CB-3571-B28D-4BC1316015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648" y="946746"/>
            <a:ext cx="241565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>
                <a:latin typeface="Verdana"/>
                <a:ea typeface="微软雅黑"/>
                <a:cs typeface="+mn-ea"/>
              </a:rPr>
              <a:t>V、抽奖界面</a:t>
            </a:r>
            <a:endParaRPr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Verdana" panose="020B060403050404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FC0DEC3-F86B-6283-53AE-2FB0A52B16BA}"/>
              </a:ext>
            </a:extLst>
          </p:cNvPr>
          <p:cNvSpPr txBox="1"/>
          <p:nvPr/>
        </p:nvSpPr>
        <p:spPr>
          <a:xfrm>
            <a:off x="355552" y="1419622"/>
            <a:ext cx="2627134" cy="2316403"/>
          </a:xfrm>
          <a:prstGeom prst="rect">
            <a:avLst/>
          </a:prstGeom>
          <a:solidFill>
            <a:schemeClr val="accent5"/>
          </a:solidFill>
          <a:ln>
            <a:solidFill>
              <a:srgbClr val="0070C0"/>
            </a:solidFill>
            <a:prstDash val="dash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界面设计：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用户头像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抽奖次数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抽奖转盘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说明：用户点击GO按钮，转盘开始转动，并缓慢停止，生成获奖信息。</a:t>
            </a:r>
          </a:p>
        </p:txBody>
      </p:sp>
      <p:pic>
        <p:nvPicPr>
          <p:cNvPr id="4" name="抽奖">
            <a:hlinkClick r:id="" action="ppaction://media"/>
            <a:extLst>
              <a:ext uri="{FF2B5EF4-FFF2-40B4-BE49-F238E27FC236}">
                <a16:creationId xmlns:a16="http://schemas.microsoft.com/office/drawing/2014/main" id="{6E9C6D07-0419-39B7-2071-9F6093DD19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48099" y="794657"/>
            <a:ext cx="5710389" cy="328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055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 lIns="91440" tIns="45720" rIns="91440" bIns="45720" anchor="ctr" anchorCtr="0"/>
          <a:lstStyle/>
          <a:p>
            <a:r>
              <a:rPr lang="zh-CN" altLang="en-US" sz="1650">
                <a:latin typeface="微软雅黑"/>
                <a:ea typeface="微软雅黑"/>
              </a:rPr>
              <a:t>功能实现</a:t>
            </a:r>
            <a:endParaRPr lang="zh-CN" altLang="en-US" sz="1650"/>
          </a:p>
        </p:txBody>
      </p:sp>
      <p:sp>
        <p:nvSpPr>
          <p:cNvPr id="3" name="TextBox 84">
            <a:extLst>
              <a:ext uri="{FF2B5EF4-FFF2-40B4-BE49-F238E27FC236}">
                <a16:creationId xmlns:a16="http://schemas.microsoft.com/office/drawing/2014/main" id="{9E29E5F5-A0CB-3571-B28D-4BC1316015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648" y="946746"/>
            <a:ext cx="290720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latin typeface="Verdana"/>
                <a:ea typeface="微软雅黑"/>
                <a:cs typeface="+mn-ea"/>
              </a:rPr>
              <a:t>V-I、不满足抽奖条件的提醒</a:t>
            </a:r>
            <a:endParaRPr lang="zh-CN" alt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Verdana" panose="020B060403050404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FC0DEC3-F86B-6283-53AE-2FB0A52B16BA}"/>
              </a:ext>
            </a:extLst>
          </p:cNvPr>
          <p:cNvSpPr txBox="1"/>
          <p:nvPr/>
        </p:nvSpPr>
        <p:spPr>
          <a:xfrm>
            <a:off x="355552" y="1419622"/>
            <a:ext cx="2482690" cy="1023742"/>
          </a:xfrm>
          <a:prstGeom prst="rect">
            <a:avLst/>
          </a:prstGeom>
          <a:solidFill>
            <a:schemeClr val="accent5"/>
          </a:solidFill>
          <a:ln>
            <a:solidFill>
              <a:srgbClr val="0070C0"/>
            </a:solidFill>
            <a:prstDash val="dash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界面设计：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积分不足提醒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抽奖次数不足提醒</a:t>
            </a:r>
          </a:p>
        </p:txBody>
      </p:sp>
      <p:pic>
        <p:nvPicPr>
          <p:cNvPr id="2" name="图片 1" descr="图形用户界面&#10;&#10;已自动生成说明">
            <a:extLst>
              <a:ext uri="{FF2B5EF4-FFF2-40B4-BE49-F238E27FC236}">
                <a16:creationId xmlns:a16="http://schemas.microsoft.com/office/drawing/2014/main" id="{191A9300-53BF-1D95-73A5-3CECDC6448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593" r="29074" b="247"/>
          <a:stretch/>
        </p:blipFill>
        <p:spPr>
          <a:xfrm>
            <a:off x="3547153" y="2625786"/>
            <a:ext cx="3494125" cy="2262094"/>
          </a:xfrm>
          <a:prstGeom prst="rect">
            <a:avLst/>
          </a:prstGeom>
        </p:spPr>
      </p:pic>
      <p:pic>
        <p:nvPicPr>
          <p:cNvPr id="6" name="图片 5" descr="图形用户界面&#10;&#10;已自动生成说明">
            <a:extLst>
              <a:ext uri="{FF2B5EF4-FFF2-40B4-BE49-F238E27FC236}">
                <a16:creationId xmlns:a16="http://schemas.microsoft.com/office/drawing/2014/main" id="{B9615B76-6463-C1B0-3F2E-EAF4722F84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" t="11515" r="28960" b="-606"/>
          <a:stretch/>
        </p:blipFill>
        <p:spPr>
          <a:xfrm>
            <a:off x="3547152" y="152138"/>
            <a:ext cx="3513388" cy="233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296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517994" y="1221814"/>
            <a:ext cx="3942196" cy="378647"/>
          </a:xfrm>
        </p:spPr>
        <p:txBody>
          <a:bodyPr/>
          <a:lstStyle/>
          <a:p>
            <a:r>
              <a:rPr lang="zh-CN" altLang="en-US" dirty="0"/>
              <a:t>项目介绍</a:t>
            </a:r>
            <a:r>
              <a:rPr lang="zh-CN" altLang="en-US"/>
              <a:t>与需求分析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技术架构与数据库设计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功能实现与个性化体验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4517994" y="2985117"/>
            <a:ext cx="3942196" cy="378647"/>
          </a:xfrm>
        </p:spPr>
        <p:txBody>
          <a:bodyPr/>
          <a:lstStyle/>
          <a:p>
            <a:r>
              <a:rPr lang="zh-CN" altLang="en-US" dirty="0"/>
              <a:t>关键接口设计与高并发优化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总结与展望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 lIns="91440" tIns="45720" rIns="91440" bIns="45720" anchor="ctr" anchorCtr="0"/>
          <a:lstStyle/>
          <a:p>
            <a:r>
              <a:rPr lang="zh-CN" altLang="en-US" sz="1650">
                <a:latin typeface="微软雅黑"/>
                <a:ea typeface="微软雅黑"/>
              </a:rPr>
              <a:t>功能实现</a:t>
            </a:r>
            <a:endParaRPr lang="zh-CN" altLang="en-US" sz="1650"/>
          </a:p>
        </p:txBody>
      </p:sp>
      <p:sp>
        <p:nvSpPr>
          <p:cNvPr id="3" name="TextBox 84">
            <a:extLst>
              <a:ext uri="{FF2B5EF4-FFF2-40B4-BE49-F238E27FC236}">
                <a16:creationId xmlns:a16="http://schemas.microsoft.com/office/drawing/2014/main" id="{9E29E5F5-A0CB-3571-B28D-4BC1316015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648" y="946746"/>
            <a:ext cx="241565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latin typeface="Verdana"/>
                <a:ea typeface="微软雅黑"/>
                <a:cs typeface="+mn-ea"/>
              </a:rPr>
              <a:t>V-II、个性化中奖祝福</a:t>
            </a:r>
            <a:endParaRPr lang="zh-CN" alt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Verdana" panose="020B060403050404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FC0DEC3-F86B-6283-53AE-2FB0A52B16BA}"/>
              </a:ext>
            </a:extLst>
          </p:cNvPr>
          <p:cNvSpPr txBox="1"/>
          <p:nvPr/>
        </p:nvSpPr>
        <p:spPr>
          <a:xfrm>
            <a:off x="355552" y="1419622"/>
            <a:ext cx="2482690" cy="1993238"/>
          </a:xfrm>
          <a:prstGeom prst="rect">
            <a:avLst/>
          </a:prstGeom>
          <a:solidFill>
            <a:schemeClr val="accent5"/>
          </a:solidFill>
          <a:ln>
            <a:solidFill>
              <a:srgbClr val="0070C0"/>
            </a:solidFill>
            <a:prstDash val="dash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界面设计：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中奖物品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奖品等级</a:t>
            </a:r>
            <a:endParaRPr lang="en-US" altLang="zh-CN" sz="1400" dirty="0">
              <a:latin typeface="Microsoft YaHei"/>
              <a:ea typeface="Microsoft YaHei"/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抽奖次数消耗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个性化祝福（GPT生成）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zh-CN" altLang="en-US" sz="1400" dirty="0">
                <a:latin typeface="Microsoft YaHei"/>
                <a:ea typeface="Microsoft YaHei"/>
                <a:cs typeface="Arial"/>
              </a:rPr>
              <a:t>积分消耗和实时积分增加</a:t>
            </a:r>
          </a:p>
        </p:txBody>
      </p:sp>
      <p:pic>
        <p:nvPicPr>
          <p:cNvPr id="4" name="图片 3" descr="图形用户界面, 网站&#10;&#10;已自动生成说明">
            <a:extLst>
              <a:ext uri="{FF2B5EF4-FFF2-40B4-BE49-F238E27FC236}">
                <a16:creationId xmlns:a16="http://schemas.microsoft.com/office/drawing/2014/main" id="{618F2ECE-BA98-948C-681A-23AE89B479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95" r="27902" b="1552"/>
          <a:stretch/>
        </p:blipFill>
        <p:spPr>
          <a:xfrm>
            <a:off x="3476518" y="994768"/>
            <a:ext cx="4990330" cy="315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3902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9"/>
          <p:cNvCxnSpPr/>
          <p:nvPr/>
        </p:nvCxnSpPr>
        <p:spPr>
          <a:xfrm>
            <a:off x="4354445" y="3097486"/>
            <a:ext cx="447347" cy="0"/>
          </a:xfrm>
          <a:prstGeom prst="line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8" name="Diamond 1"/>
          <p:cNvSpPr/>
          <p:nvPr/>
        </p:nvSpPr>
        <p:spPr>
          <a:xfrm>
            <a:off x="4218298" y="1255393"/>
            <a:ext cx="735980" cy="735980"/>
          </a:xfrm>
          <a:prstGeom prst="diamond">
            <a:avLst/>
          </a:pr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67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9" name="Shape 2637"/>
          <p:cNvSpPr/>
          <p:nvPr/>
        </p:nvSpPr>
        <p:spPr>
          <a:xfrm>
            <a:off x="4497110" y="1459891"/>
            <a:ext cx="178355" cy="3269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3" tIns="14283" rIns="14283" bIns="14283" anchor="ctr"/>
          <a:lstStyle/>
          <a:p>
            <a:pPr marL="0" marR="0" lvl="0" indent="0" defTabSz="228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12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关键接口设计与高并发优化</a:t>
            </a: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CN" altLang="en-US" sz="1200" dirty="0">
                <a:latin typeface="微软雅黑"/>
                <a:ea typeface="微软雅黑"/>
              </a:rPr>
              <a:t>第四部分</a:t>
            </a:r>
          </a:p>
        </p:txBody>
      </p:sp>
    </p:spTree>
    <p:extLst>
      <p:ext uri="{BB962C8B-B14F-4D97-AF65-F5344CB8AC3E}">
        <p14:creationId xmlns:p14="http://schemas.microsoft.com/office/powerpoint/2010/main" val="322969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注册与登录接口</a:t>
            </a:r>
            <a:endParaRPr kumimoji="1" lang="zh-CN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4052CB-C55B-9FDD-BC94-7EE6B45C63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556" y="1466494"/>
            <a:ext cx="3631773" cy="2418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/register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整体逻辑如下：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表单的空值验证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账号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/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邮箱验证，即数据库查重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密码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+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盐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+MD5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加密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设置初始积分为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500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F83438-FE03-0804-B5DD-4C64B98E0ADC}"/>
              </a:ext>
            </a:extLst>
          </p:cNvPr>
          <p:cNvSpPr txBox="1"/>
          <p:nvPr/>
        </p:nvSpPr>
        <p:spPr>
          <a:xfrm>
            <a:off x="4795158" y="1466494"/>
            <a:ext cx="4005942" cy="27880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+mn-ea"/>
                <a:ea typeface="+mn-ea"/>
              </a:rPr>
              <a:t>/login</a:t>
            </a:r>
          </a:p>
          <a:p>
            <a:endParaRPr lang="en-US" altLang="zh-CN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+mn-ea"/>
                <a:ea typeface="+mn-ea"/>
              </a:rPr>
              <a:t>整体逻辑如下：</a:t>
            </a:r>
            <a:endParaRPr lang="en-US" altLang="zh-CN" sz="16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latin typeface="+mn-ea"/>
                <a:ea typeface="+mn-ea"/>
              </a:rPr>
              <a:t>空值验证</a:t>
            </a:r>
            <a:endParaRPr lang="en-US" altLang="zh-CN" sz="16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latin typeface="+mn-ea"/>
                <a:ea typeface="+mn-ea"/>
              </a:rPr>
              <a:t>账号密码合法性验证</a:t>
            </a:r>
            <a:endParaRPr lang="en-US" altLang="zh-CN" sz="16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latin typeface="+mn-ea"/>
                <a:ea typeface="+mn-ea"/>
              </a:rPr>
              <a:t>生成用户登录凭证，将凭证存储到</a:t>
            </a:r>
            <a:r>
              <a:rPr lang="en-US" altLang="zh-CN" sz="1600" dirty="0" err="1">
                <a:latin typeface="+mn-ea"/>
                <a:ea typeface="+mn-ea"/>
              </a:rPr>
              <a:t>redis</a:t>
            </a:r>
            <a:r>
              <a:rPr lang="zh-CN" altLang="en-US" sz="1600" dirty="0">
                <a:latin typeface="+mn-ea"/>
                <a:ea typeface="+mn-ea"/>
              </a:rPr>
              <a:t>中，并将登录凭证以</a:t>
            </a:r>
            <a:r>
              <a:rPr lang="en-US" altLang="zh-CN" sz="1600" dirty="0">
                <a:latin typeface="+mn-ea"/>
                <a:ea typeface="+mn-ea"/>
              </a:rPr>
              <a:t>cookie</a:t>
            </a:r>
            <a:r>
              <a:rPr lang="zh-CN" altLang="en-US" sz="1600" dirty="0">
                <a:latin typeface="+mn-ea"/>
                <a:ea typeface="+mn-ea"/>
              </a:rPr>
              <a:t>的形式发送给客户端，从而实现免密登录。</a:t>
            </a:r>
          </a:p>
        </p:txBody>
      </p:sp>
    </p:spTree>
    <p:extLst>
      <p:ext uri="{BB962C8B-B14F-4D97-AF65-F5344CB8AC3E}">
        <p14:creationId xmlns:p14="http://schemas.microsoft.com/office/powerpoint/2010/main" val="2841280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抽奖接口</a:t>
            </a:r>
            <a:endParaRPr kumimoji="1" lang="zh-CN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4052CB-C55B-9FDD-BC94-7EE6B45C63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556" y="971393"/>
            <a:ext cx="7440387" cy="3326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/lottery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1000" dirty="0"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整体逻辑如下：后端生成一个随机数，根据随机数结果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：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先判断用户的抽奖次数和积分是否满足要求，不满足则返回相应的信息给前端进行显示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。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342900" indent="-342900" rtl="0" eaLnBrk="0" hangingPunct="0">
              <a:lnSpc>
                <a:spcPct val="150000"/>
              </a:lnSpc>
              <a:buFont typeface="+mj-lt"/>
              <a:buAutoNum type="arabicPeriod"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满足次数和积分要求的用户，进行抽奖，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根据随机数分布区间，判定中奖等级</a:t>
            </a:r>
            <a:endParaRPr lang="en-US" altLang="zh-CN" sz="1600" dirty="0">
              <a:latin typeface="+mn-ea"/>
              <a:ea typeface="+mn-ea"/>
            </a:endParaRPr>
          </a:p>
          <a:p>
            <a:pPr marL="342900" indent="-342900" rtl="0" eaLnBrk="0" hangingPunct="0">
              <a:lnSpc>
                <a:spcPct val="150000"/>
              </a:lnSpc>
              <a:buFont typeface="+mj-lt"/>
              <a:buAutoNum type="arabicPeriod"/>
            </a:pP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判断抽中的奖库存是否为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0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，如果为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0</a:t>
            </a:r>
            <a:r>
              <a:rPr lang="zh-CN" altLang="en-US" sz="1600" dirty="0">
                <a:latin typeface="+mn-ea"/>
                <a:ea typeface="+mn-ea"/>
              </a:rPr>
              <a:t>，则改为抽到谢谢参与奖。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342900" indent="-342900" rtl="0" eaLnBrk="0" hangingPunct="0">
              <a:lnSpc>
                <a:spcPct val="150000"/>
              </a:lnSpc>
              <a:buFont typeface="+mj-lt"/>
              <a:buAutoNum type="arabicPeriod"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抽奖后当前登录用户的抽奖次数减1，积分-100（如果抽到相应的积分，则加上相应的积分）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。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149337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查询接口</a:t>
            </a:r>
            <a:endParaRPr kumimoji="1" lang="zh-CN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4052CB-C55B-9FDD-BC94-7EE6B45C63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578" y="1178384"/>
            <a:ext cx="2470887" cy="1526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/</a:t>
            </a:r>
            <a:r>
              <a:rPr kumimoji="0" lang="en-US" altLang="zh-CN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getRaffleRecord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 1</a:t>
            </a:r>
            <a:r>
              <a:rPr lang="en-US" altLang="zh-CN" sz="1600" dirty="0">
                <a:latin typeface="+mn-ea"/>
                <a:ea typeface="+mn-ea"/>
              </a:rPr>
              <a:t>.</a:t>
            </a:r>
            <a:r>
              <a:rPr lang="zh-CN" altLang="en-US" sz="1600" dirty="0">
                <a:latin typeface="+mn-ea"/>
                <a:ea typeface="+mn-ea"/>
              </a:rPr>
              <a:t>  根据当前登录的用户，到</a:t>
            </a:r>
            <a:r>
              <a:rPr lang="en-US" altLang="zh-CN" sz="1600" dirty="0" err="1">
                <a:latin typeface="+mn-ea"/>
                <a:ea typeface="+mn-ea"/>
              </a:rPr>
              <a:t>redis</a:t>
            </a:r>
            <a:r>
              <a:rPr lang="zh-CN" altLang="en-US" sz="1600" dirty="0">
                <a:latin typeface="+mn-ea"/>
                <a:ea typeface="+mn-ea"/>
              </a:rPr>
              <a:t>中查询其抽奖记录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8B39C38-4603-F2B6-2696-81B8779BAA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6753" y="1110350"/>
            <a:ext cx="3102260" cy="1526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/</a:t>
            </a:r>
            <a:r>
              <a:rPr kumimoji="0" lang="en-US" altLang="zh-CN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getScoreAndTimes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  1</a:t>
            </a:r>
            <a:r>
              <a:rPr lang="en-US" altLang="zh-CN" sz="1600" dirty="0">
                <a:latin typeface="+mn-ea"/>
                <a:ea typeface="+mn-ea"/>
              </a:rPr>
              <a:t>.</a:t>
            </a:r>
            <a:r>
              <a:rPr lang="zh-CN" altLang="en-US" sz="1600" dirty="0">
                <a:latin typeface="+mn-ea"/>
                <a:ea typeface="+mn-ea"/>
              </a:rPr>
              <a:t>  根据当前登录的用户，到</a:t>
            </a:r>
            <a:r>
              <a:rPr lang="en-US" altLang="zh-CN" sz="1600" dirty="0" err="1">
                <a:latin typeface="+mn-ea"/>
                <a:ea typeface="+mn-ea"/>
              </a:rPr>
              <a:t>redis</a:t>
            </a:r>
            <a:r>
              <a:rPr lang="zh-CN" altLang="en-US" sz="1600" dirty="0">
                <a:latin typeface="+mn-ea"/>
                <a:ea typeface="+mn-ea"/>
              </a:rPr>
              <a:t>中查询其剩余积分及剩余抽奖次数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8933851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518401" y="1358649"/>
            <a:ext cx="6183824" cy="2648897"/>
            <a:chOff x="3273802" y="2084191"/>
            <a:chExt cx="8245098" cy="3531863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B5DBCC4C-68FE-4D47-8EF4-52B522028A8C}"/>
                </a:ext>
              </a:extLst>
            </p:cNvPr>
            <p:cNvGrpSpPr/>
            <p:nvPr/>
          </p:nvGrpSpPr>
          <p:grpSpPr>
            <a:xfrm>
              <a:off x="3273802" y="2091804"/>
              <a:ext cx="3306425" cy="3524250"/>
              <a:chOff x="2504846" y="2091804"/>
              <a:chExt cx="3306425" cy="3524250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E26FA9EA-C81E-452F-A7AF-4B8EF41D73AC}"/>
                  </a:ext>
                </a:extLst>
              </p:cNvPr>
              <p:cNvSpPr/>
              <p:nvPr/>
            </p:nvSpPr>
            <p:spPr>
              <a:xfrm>
                <a:off x="2504846" y="2091804"/>
                <a:ext cx="3046159" cy="352425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1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60C5164E-F5BD-4511-8563-B1E950716F06}"/>
                  </a:ext>
                </a:extLst>
              </p:cNvPr>
              <p:cNvSpPr/>
              <p:nvPr/>
            </p:nvSpPr>
            <p:spPr>
              <a:xfrm rot="719614" flipH="1">
                <a:off x="5290730" y="2407283"/>
                <a:ext cx="520541" cy="519751"/>
              </a:xfrm>
              <a:custGeom>
                <a:avLst/>
                <a:gdLst>
                  <a:gd name="T0" fmla="*/ 3845 w 3934"/>
                  <a:gd name="T1" fmla="*/ 89 h 3934"/>
                  <a:gd name="T2" fmla="*/ 2313 w 3934"/>
                  <a:gd name="T3" fmla="*/ 0 h 3934"/>
                  <a:gd name="T4" fmla="*/ 0 w 3934"/>
                  <a:gd name="T5" fmla="*/ 2313 h 3934"/>
                  <a:gd name="T6" fmla="*/ 1621 w 3934"/>
                  <a:gd name="T7" fmla="*/ 3934 h 3934"/>
                  <a:gd name="T8" fmla="*/ 3934 w 3934"/>
                  <a:gd name="T9" fmla="*/ 1621 h 3934"/>
                  <a:gd name="T10" fmla="*/ 3845 w 3934"/>
                  <a:gd name="T11" fmla="*/ 89 h 3934"/>
                  <a:gd name="T12" fmla="*/ 3343 w 3934"/>
                  <a:gd name="T13" fmla="*/ 1001 h 3934"/>
                  <a:gd name="T14" fmla="*/ 2933 w 3934"/>
                  <a:gd name="T15" fmla="*/ 1001 h 3934"/>
                  <a:gd name="T16" fmla="*/ 2933 w 3934"/>
                  <a:gd name="T17" fmla="*/ 591 h 3934"/>
                  <a:gd name="T18" fmla="*/ 3343 w 3934"/>
                  <a:gd name="T19" fmla="*/ 591 h 3934"/>
                  <a:gd name="T20" fmla="*/ 3343 w 3934"/>
                  <a:gd name="T21" fmla="*/ 1001 h 3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34" h="3934">
                    <a:moveTo>
                      <a:pt x="3845" y="89"/>
                    </a:moveTo>
                    <a:lnTo>
                      <a:pt x="2313" y="0"/>
                    </a:lnTo>
                    <a:lnTo>
                      <a:pt x="0" y="2313"/>
                    </a:lnTo>
                    <a:lnTo>
                      <a:pt x="1621" y="3934"/>
                    </a:lnTo>
                    <a:lnTo>
                      <a:pt x="3934" y="1621"/>
                    </a:lnTo>
                    <a:lnTo>
                      <a:pt x="3845" y="89"/>
                    </a:lnTo>
                    <a:close/>
                    <a:moveTo>
                      <a:pt x="3343" y="1001"/>
                    </a:moveTo>
                    <a:cubicBezTo>
                      <a:pt x="3230" y="1115"/>
                      <a:pt x="3046" y="1115"/>
                      <a:pt x="2933" y="1001"/>
                    </a:cubicBezTo>
                    <a:cubicBezTo>
                      <a:pt x="2820" y="888"/>
                      <a:pt x="2820" y="705"/>
                      <a:pt x="2933" y="591"/>
                    </a:cubicBezTo>
                    <a:cubicBezTo>
                      <a:pt x="3046" y="478"/>
                      <a:pt x="3230" y="478"/>
                      <a:pt x="3343" y="591"/>
                    </a:cubicBezTo>
                    <a:cubicBezTo>
                      <a:pt x="3456" y="705"/>
                      <a:pt x="3456" y="888"/>
                      <a:pt x="3343" y="1001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80D87F8A-994D-43DD-B29A-D56B8624CBDE}"/>
                  </a:ext>
                </a:extLst>
              </p:cNvPr>
              <p:cNvSpPr/>
              <p:nvPr/>
            </p:nvSpPr>
            <p:spPr>
              <a:xfrm flipH="1">
                <a:off x="2579183" y="3481747"/>
                <a:ext cx="2471898" cy="1526146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68580" tIns="34290" rIns="68580" bIns="3429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latin typeface="+mn-ea"/>
                    <a:ea typeface="+mn-ea"/>
                  </a:rPr>
                  <a:t>设定定时任务，从</a:t>
                </a:r>
                <a:r>
                  <a:rPr lang="en-US" altLang="zh-CN" sz="1200" dirty="0" err="1">
                    <a:latin typeface="+mn-ea"/>
                    <a:ea typeface="+mn-ea"/>
                  </a:rPr>
                  <a:t>redis</a:t>
                </a:r>
                <a:r>
                  <a:rPr lang="zh-CN" altLang="en-US" sz="1200" dirty="0">
                    <a:latin typeface="+mn-ea"/>
                    <a:ea typeface="+mn-ea"/>
                  </a:rPr>
                  <a:t>读取相关信息，每隔六个小时定时从</a:t>
                </a:r>
                <a:r>
                  <a:rPr lang="en-US" altLang="zh-CN" sz="1200" dirty="0" err="1">
                    <a:latin typeface="+mn-ea"/>
                    <a:ea typeface="+mn-ea"/>
                  </a:rPr>
                  <a:t>redis</a:t>
                </a:r>
                <a:r>
                  <a:rPr lang="zh-CN" altLang="en-US" sz="1200" dirty="0">
                    <a:latin typeface="+mn-ea"/>
                    <a:ea typeface="+mn-ea"/>
                  </a:rPr>
                  <a:t>写入数据库。</a:t>
                </a:r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A72AF6D0-85EE-4215-8D8A-C9B0EAA7FD3E}"/>
                  </a:ext>
                </a:extLst>
              </p:cNvPr>
              <p:cNvSpPr txBox="1"/>
              <p:nvPr/>
            </p:nvSpPr>
            <p:spPr>
              <a:xfrm>
                <a:off x="2561190" y="2951964"/>
                <a:ext cx="234236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68580" tIns="34290" rIns="68580" bIns="34290" anchor="ctr" anchorCtr="0">
                <a:spAutoFit/>
              </a:bodyPr>
              <a:lstStyle/>
              <a:p>
                <a:pPr>
                  <a:buSzPct val="25000"/>
                </a:pPr>
                <a:r>
                  <a:rPr lang="en-US" altLang="zh-CN" sz="2100" b="1" dirty="0">
                    <a:latin typeface="Verdana" panose="020B0604030504040204" pitchFamily="34" charset="0"/>
                    <a:ea typeface="微软雅黑" panose="020B0503020204020204" pitchFamily="34" charset="-122"/>
                  </a:rPr>
                  <a:t>01</a:t>
                </a:r>
              </a:p>
            </p:txBody>
          </p:sp>
        </p:grp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02190BF7-1A4E-4B01-8582-B3490D9676CD}"/>
                </a:ext>
              </a:extLst>
            </p:cNvPr>
            <p:cNvSpPr/>
            <p:nvPr/>
          </p:nvSpPr>
          <p:spPr>
            <a:xfrm flipH="1">
              <a:off x="4920878" y="3525063"/>
              <a:ext cx="2342365" cy="418149"/>
            </a:xfrm>
            <a:prstGeom prst="rect">
              <a:avLst/>
            </a:prstGeom>
            <a:ln>
              <a:noFill/>
            </a:ln>
          </p:spPr>
          <p:txBody>
            <a:bodyPr wrap="square" lIns="68580" tIns="34290" rIns="68580" bIns="34290" anchor="t">
              <a:spAutoFit/>
            </a:bodyPr>
            <a:lstStyle/>
            <a:p>
              <a:pPr>
                <a:lnSpc>
                  <a:spcPct val="150000"/>
                </a:lnSpc>
              </a:pPr>
              <a:endParaRPr lang="zh-CN" altLang="en-US" sz="1200" dirty="0">
                <a:latin typeface="+mn-ea"/>
                <a:ea typeface="+mn-ea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B4613B8A-2B07-40F7-B9F1-7397EF742E57}"/>
                </a:ext>
              </a:extLst>
            </p:cNvPr>
            <p:cNvGrpSpPr/>
            <p:nvPr/>
          </p:nvGrpSpPr>
          <p:grpSpPr>
            <a:xfrm>
              <a:off x="8212472" y="2084191"/>
              <a:ext cx="3306428" cy="3524249"/>
              <a:chOff x="8212472" y="2084191"/>
              <a:chExt cx="3306428" cy="3524249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D113143C-0159-44D9-AC6D-626FC00B72B0}"/>
                  </a:ext>
                </a:extLst>
              </p:cNvPr>
              <p:cNvSpPr/>
              <p:nvPr/>
            </p:nvSpPr>
            <p:spPr>
              <a:xfrm>
                <a:off x="8212472" y="2084191"/>
                <a:ext cx="3046158" cy="3524249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1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34FFAA4-4116-4AF3-99AC-2A1878CFCA4F}"/>
                  </a:ext>
                </a:extLst>
              </p:cNvPr>
              <p:cNvSpPr/>
              <p:nvPr/>
            </p:nvSpPr>
            <p:spPr>
              <a:xfrm rot="719614" flipH="1">
                <a:off x="10998359" y="2399669"/>
                <a:ext cx="520541" cy="519751"/>
              </a:xfrm>
              <a:custGeom>
                <a:avLst/>
                <a:gdLst>
                  <a:gd name="T0" fmla="*/ 3845 w 3934"/>
                  <a:gd name="T1" fmla="*/ 89 h 3934"/>
                  <a:gd name="T2" fmla="*/ 2313 w 3934"/>
                  <a:gd name="T3" fmla="*/ 0 h 3934"/>
                  <a:gd name="T4" fmla="*/ 0 w 3934"/>
                  <a:gd name="T5" fmla="*/ 2313 h 3934"/>
                  <a:gd name="T6" fmla="*/ 1621 w 3934"/>
                  <a:gd name="T7" fmla="*/ 3934 h 3934"/>
                  <a:gd name="T8" fmla="*/ 3934 w 3934"/>
                  <a:gd name="T9" fmla="*/ 1621 h 3934"/>
                  <a:gd name="T10" fmla="*/ 3845 w 3934"/>
                  <a:gd name="T11" fmla="*/ 89 h 3934"/>
                  <a:gd name="T12" fmla="*/ 3343 w 3934"/>
                  <a:gd name="T13" fmla="*/ 1001 h 3934"/>
                  <a:gd name="T14" fmla="*/ 2933 w 3934"/>
                  <a:gd name="T15" fmla="*/ 1001 h 3934"/>
                  <a:gd name="T16" fmla="*/ 2933 w 3934"/>
                  <a:gd name="T17" fmla="*/ 591 h 3934"/>
                  <a:gd name="T18" fmla="*/ 3343 w 3934"/>
                  <a:gd name="T19" fmla="*/ 591 h 3934"/>
                  <a:gd name="T20" fmla="*/ 3343 w 3934"/>
                  <a:gd name="T21" fmla="*/ 1001 h 3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34" h="3934">
                    <a:moveTo>
                      <a:pt x="3845" y="89"/>
                    </a:moveTo>
                    <a:lnTo>
                      <a:pt x="2313" y="0"/>
                    </a:lnTo>
                    <a:lnTo>
                      <a:pt x="0" y="2313"/>
                    </a:lnTo>
                    <a:lnTo>
                      <a:pt x="1621" y="3934"/>
                    </a:lnTo>
                    <a:lnTo>
                      <a:pt x="3934" y="1621"/>
                    </a:lnTo>
                    <a:lnTo>
                      <a:pt x="3845" y="89"/>
                    </a:lnTo>
                    <a:close/>
                    <a:moveTo>
                      <a:pt x="3343" y="1001"/>
                    </a:moveTo>
                    <a:cubicBezTo>
                      <a:pt x="3230" y="1115"/>
                      <a:pt x="3046" y="1115"/>
                      <a:pt x="2933" y="1001"/>
                    </a:cubicBezTo>
                    <a:cubicBezTo>
                      <a:pt x="2820" y="888"/>
                      <a:pt x="2820" y="705"/>
                      <a:pt x="2933" y="591"/>
                    </a:cubicBezTo>
                    <a:cubicBezTo>
                      <a:pt x="3046" y="478"/>
                      <a:pt x="3230" y="478"/>
                      <a:pt x="3343" y="591"/>
                    </a:cubicBezTo>
                    <a:cubicBezTo>
                      <a:pt x="3456" y="705"/>
                      <a:pt x="3456" y="888"/>
                      <a:pt x="3343" y="1001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2102E155-0F82-46EE-BE09-06B3562A8981}"/>
                  </a:ext>
                </a:extLst>
              </p:cNvPr>
              <p:cNvSpPr/>
              <p:nvPr/>
            </p:nvSpPr>
            <p:spPr>
              <a:xfrm flipH="1">
                <a:off x="8212472" y="3436695"/>
                <a:ext cx="3129923" cy="1895477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68580" tIns="34290" rIns="68580" bIns="3429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latin typeface="+mn-ea"/>
                    <a:ea typeface="+mn-ea"/>
                  </a:rPr>
                  <a:t>为了精细控制抽奖过程，可以在后台抽奖逻辑中做如下设计：</a:t>
                </a:r>
                <a:endParaRPr lang="en-US" altLang="zh-CN" sz="1200" dirty="0">
                  <a:latin typeface="+mn-ea"/>
                  <a:ea typeface="+mn-ea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>
                    <a:latin typeface="+mn-ea"/>
                    <a:ea typeface="+mn-ea"/>
                  </a:rPr>
                  <a:t>设计奖品每日上限</a:t>
                </a:r>
                <a:endParaRPr lang="en-US" altLang="zh-CN" sz="1200" dirty="0">
                  <a:latin typeface="+mn-ea"/>
                  <a:ea typeface="+mn-ea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>
                    <a:latin typeface="+mn-ea"/>
                    <a:ea typeface="+mn-ea"/>
                  </a:rPr>
                  <a:t>设定动态变化抽奖概率，剩余产品越少，中奖概率越低</a:t>
                </a:r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A37319C9-2D88-41EA-9AF3-49668C595739}"/>
                  </a:ext>
                </a:extLst>
              </p:cNvPr>
              <p:cNvSpPr txBox="1"/>
              <p:nvPr/>
            </p:nvSpPr>
            <p:spPr>
              <a:xfrm>
                <a:off x="8281965" y="2996834"/>
                <a:ext cx="2342363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68580" tIns="34290" rIns="68580" bIns="34290" anchor="ctr" anchorCtr="0">
                <a:spAutoFit/>
              </a:bodyPr>
              <a:lstStyle/>
              <a:p>
                <a:pPr>
                  <a:buSzPct val="25000"/>
                </a:pPr>
                <a:r>
                  <a:rPr lang="en-US" altLang="zh-CN" sz="2100" b="1" dirty="0">
                    <a:latin typeface="Verdana" panose="020B0604030504040204" pitchFamily="34" charset="0"/>
                    <a:ea typeface="微软雅黑" panose="020B0503020204020204" pitchFamily="34" charset="-122"/>
                  </a:rPr>
                  <a:t>02</a:t>
                </a:r>
              </a:p>
            </p:txBody>
          </p:sp>
        </p:grpSp>
      </p:grpSp>
      <p:sp>
        <p:nvSpPr>
          <p:cNvPr id="6" name="标题 5">
            <a:extLst>
              <a:ext uri="{FF2B5EF4-FFF2-40B4-BE49-F238E27FC236}">
                <a16:creationId xmlns:a16="http://schemas.microsoft.com/office/drawing/2014/main" id="{D225709D-A323-F586-B044-15B9402A3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抽奖优化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80132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抽奖流程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16301F3-24AE-7A69-EB96-9209497C42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771550"/>
            <a:ext cx="5828587" cy="41339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074426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高并发优化</a:t>
            </a:r>
            <a:endParaRPr kumimoji="1" lang="zh-CN" alt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6678D086-26A9-F5C4-777F-F408ECA562DD}"/>
              </a:ext>
            </a:extLst>
          </p:cNvPr>
          <p:cNvGrpSpPr/>
          <p:nvPr/>
        </p:nvGrpSpPr>
        <p:grpSpPr>
          <a:xfrm>
            <a:off x="3251784" y="1576653"/>
            <a:ext cx="2058015" cy="1479398"/>
            <a:chOff x="4723989" y="2151715"/>
            <a:chExt cx="2744020" cy="1972530"/>
          </a:xfrm>
        </p:grpSpPr>
        <p:sp>
          <p:nvSpPr>
            <p:cNvPr id="3" name="弧形 2">
              <a:extLst>
                <a:ext uri="{FF2B5EF4-FFF2-40B4-BE49-F238E27FC236}">
                  <a16:creationId xmlns:a16="http://schemas.microsoft.com/office/drawing/2014/main" id="{9786F808-6852-2E88-C6A0-9EE2AFECC94E}"/>
                </a:ext>
              </a:extLst>
            </p:cNvPr>
            <p:cNvSpPr/>
            <p:nvPr/>
          </p:nvSpPr>
          <p:spPr>
            <a:xfrm rot="13368882">
              <a:off x="4723989" y="2901685"/>
              <a:ext cx="2744020" cy="400109"/>
            </a:xfrm>
            <a:prstGeom prst="arc">
              <a:avLst>
                <a:gd name="adj1" fmla="val 16169777"/>
                <a:gd name="adj2" fmla="val 13258930"/>
              </a:avLst>
            </a:prstGeom>
            <a:noFill/>
            <a:ln w="12700" cap="flat" cmpd="sng" algn="ctr"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5000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/>
          </p:spPr>
          <p:txBody>
            <a:bodyPr rtlCol="0" anchor="ctr">
              <a:spAutoFit/>
            </a:bodyPr>
            <a:lstStyle/>
            <a:p>
              <a:pPr algn="ctr" defTabSz="6858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EFB1AF58-223C-D0BD-1895-C829629672DA}"/>
                </a:ext>
              </a:extLst>
            </p:cNvPr>
            <p:cNvGrpSpPr/>
            <p:nvPr/>
          </p:nvGrpSpPr>
          <p:grpSpPr>
            <a:xfrm>
              <a:off x="5719775" y="2151715"/>
              <a:ext cx="692468" cy="1972530"/>
              <a:chOff x="5719775" y="2151715"/>
              <a:chExt cx="692468" cy="1972530"/>
            </a:xfrm>
          </p:grpSpPr>
          <p:sp>
            <p:nvSpPr>
              <p:cNvPr id="5" name="弧形 4">
                <a:extLst>
                  <a:ext uri="{FF2B5EF4-FFF2-40B4-BE49-F238E27FC236}">
                    <a16:creationId xmlns:a16="http://schemas.microsoft.com/office/drawing/2014/main" id="{AFA18235-A945-D3D0-08CF-13CAA136FEAE}"/>
                  </a:ext>
                </a:extLst>
              </p:cNvPr>
              <p:cNvSpPr/>
              <p:nvPr/>
            </p:nvSpPr>
            <p:spPr>
              <a:xfrm rot="15708223">
                <a:off x="5079744" y="2937925"/>
                <a:ext cx="1972530" cy="400109"/>
              </a:xfrm>
              <a:prstGeom prst="arc">
                <a:avLst>
                  <a:gd name="adj1" fmla="val 7551394"/>
                  <a:gd name="adj2" fmla="val 4417375"/>
                </a:avLst>
              </a:prstGeom>
              <a:noFill/>
              <a:ln w="12700" cap="flat" cmpd="sng" algn="ctr">
                <a:gradFill>
                  <a:gsLst>
                    <a:gs pos="0">
                      <a:schemeClr val="accent1">
                        <a:lumMod val="60000"/>
                        <a:lumOff val="40000"/>
                        <a:alpha val="0"/>
                      </a:schemeClr>
                    </a:gs>
                    <a:gs pos="51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alpha val="0"/>
                      </a:scheme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  <p:txBody>
              <a:bodyPr rtlCol="0" anchor="ctr">
                <a:spAutoFit/>
              </a:bodyPr>
              <a:lstStyle/>
              <a:p>
                <a:pPr algn="ctr" defTabSz="6858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E77CEB45-9252-941B-60DD-DCDE1100322A}"/>
                  </a:ext>
                </a:extLst>
              </p:cNvPr>
              <p:cNvSpPr/>
              <p:nvPr/>
            </p:nvSpPr>
            <p:spPr>
              <a:xfrm rot="18576450">
                <a:off x="5519449" y="2791745"/>
                <a:ext cx="1093120" cy="692468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33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75000"/>
                      <a:alpha val="77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241300" dist="38100" dir="2700000" algn="tl" rotWithShape="0">
                  <a:schemeClr val="accent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9FA95966-F651-56D3-301D-D3321502FA8C}"/>
              </a:ext>
            </a:extLst>
          </p:cNvPr>
          <p:cNvSpPr txBox="1"/>
          <p:nvPr/>
        </p:nvSpPr>
        <p:spPr>
          <a:xfrm>
            <a:off x="3807148" y="2172328"/>
            <a:ext cx="916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latin typeface="Verdana" panose="020B0604030504040204" pitchFamily="34" charset="0"/>
                <a:ea typeface="微软雅黑" panose="020B0503020204020204" pitchFamily="34" charset="-122"/>
              </a:rPr>
              <a:t>优化</a:t>
            </a: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839A35B1-6FAD-564E-D7ED-B9458BD7835B}"/>
              </a:ext>
            </a:extLst>
          </p:cNvPr>
          <p:cNvSpPr/>
          <p:nvPr/>
        </p:nvSpPr>
        <p:spPr>
          <a:xfrm>
            <a:off x="5331754" y="1256071"/>
            <a:ext cx="781050" cy="369332"/>
          </a:xfrm>
          <a:custGeom>
            <a:avLst/>
            <a:gdLst>
              <a:gd name="connsiteX0" fmla="*/ 0 w 1041400"/>
              <a:gd name="connsiteY0" fmla="*/ 589280 h 589280"/>
              <a:gd name="connsiteX1" fmla="*/ 264160 w 1041400"/>
              <a:gd name="connsiteY1" fmla="*/ 0 h 589280"/>
              <a:gd name="connsiteX2" fmla="*/ 1041400 w 1041400"/>
              <a:gd name="connsiteY2" fmla="*/ 0 h 58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1400" h="589280">
                <a:moveTo>
                  <a:pt x="0" y="589280"/>
                </a:moveTo>
                <a:lnTo>
                  <a:pt x="264160" y="0"/>
                </a:lnTo>
                <a:lnTo>
                  <a:pt x="1041400" y="0"/>
                </a:lnTo>
              </a:path>
            </a:pathLst>
          </a:custGeom>
          <a:noFill/>
          <a:ln w="31750" cap="rnd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AD5B4E21-E284-D42D-0CE3-0BFFECFF7AAB}"/>
              </a:ext>
            </a:extLst>
          </p:cNvPr>
          <p:cNvSpPr/>
          <p:nvPr/>
        </p:nvSpPr>
        <p:spPr>
          <a:xfrm>
            <a:off x="2998626" y="2029496"/>
            <a:ext cx="2533850" cy="519351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F13E852A-EA35-C5FC-FE50-D6204642919E}"/>
              </a:ext>
            </a:extLst>
          </p:cNvPr>
          <p:cNvSpPr/>
          <p:nvPr/>
        </p:nvSpPr>
        <p:spPr>
          <a:xfrm flipH="1">
            <a:off x="2242044" y="1256069"/>
            <a:ext cx="781050" cy="369332"/>
          </a:xfrm>
          <a:custGeom>
            <a:avLst/>
            <a:gdLst>
              <a:gd name="connsiteX0" fmla="*/ 0 w 1041400"/>
              <a:gd name="connsiteY0" fmla="*/ 589280 h 589280"/>
              <a:gd name="connsiteX1" fmla="*/ 264160 w 1041400"/>
              <a:gd name="connsiteY1" fmla="*/ 0 h 589280"/>
              <a:gd name="connsiteX2" fmla="*/ 1041400 w 1041400"/>
              <a:gd name="connsiteY2" fmla="*/ 0 h 58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1400" h="589280">
                <a:moveTo>
                  <a:pt x="0" y="589280"/>
                </a:moveTo>
                <a:lnTo>
                  <a:pt x="264160" y="0"/>
                </a:lnTo>
                <a:lnTo>
                  <a:pt x="1041400" y="0"/>
                </a:lnTo>
              </a:path>
            </a:pathLst>
          </a:custGeom>
          <a:noFill/>
          <a:ln w="31750" cap="rnd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54839077-B527-C368-1E27-B19C013B8998}"/>
              </a:ext>
            </a:extLst>
          </p:cNvPr>
          <p:cNvSpPr/>
          <p:nvPr/>
        </p:nvSpPr>
        <p:spPr>
          <a:xfrm flipV="1">
            <a:off x="5119991" y="2796434"/>
            <a:ext cx="891516" cy="369332"/>
          </a:xfrm>
          <a:custGeom>
            <a:avLst/>
            <a:gdLst>
              <a:gd name="connsiteX0" fmla="*/ 0 w 1041400"/>
              <a:gd name="connsiteY0" fmla="*/ 589280 h 589280"/>
              <a:gd name="connsiteX1" fmla="*/ 264160 w 1041400"/>
              <a:gd name="connsiteY1" fmla="*/ 0 h 589280"/>
              <a:gd name="connsiteX2" fmla="*/ 1041400 w 1041400"/>
              <a:gd name="connsiteY2" fmla="*/ 0 h 58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1400" h="589280">
                <a:moveTo>
                  <a:pt x="0" y="589280"/>
                </a:moveTo>
                <a:lnTo>
                  <a:pt x="264160" y="0"/>
                </a:lnTo>
                <a:lnTo>
                  <a:pt x="1041400" y="0"/>
                </a:lnTo>
              </a:path>
            </a:pathLst>
          </a:custGeom>
          <a:noFill/>
          <a:ln w="31750" cap="rnd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9E809011-20FD-82D5-3E7F-A5F3A9E6B486}"/>
              </a:ext>
            </a:extLst>
          </p:cNvPr>
          <p:cNvSpPr/>
          <p:nvPr/>
        </p:nvSpPr>
        <p:spPr>
          <a:xfrm flipH="1" flipV="1">
            <a:off x="2377849" y="2754555"/>
            <a:ext cx="781050" cy="369332"/>
          </a:xfrm>
          <a:custGeom>
            <a:avLst/>
            <a:gdLst>
              <a:gd name="connsiteX0" fmla="*/ 0 w 1041400"/>
              <a:gd name="connsiteY0" fmla="*/ 589280 h 589280"/>
              <a:gd name="connsiteX1" fmla="*/ 264160 w 1041400"/>
              <a:gd name="connsiteY1" fmla="*/ 0 h 589280"/>
              <a:gd name="connsiteX2" fmla="*/ 1041400 w 1041400"/>
              <a:gd name="connsiteY2" fmla="*/ 0 h 58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1400" h="589280">
                <a:moveTo>
                  <a:pt x="0" y="589280"/>
                </a:moveTo>
                <a:lnTo>
                  <a:pt x="264160" y="0"/>
                </a:lnTo>
                <a:lnTo>
                  <a:pt x="1041400" y="0"/>
                </a:lnTo>
              </a:path>
            </a:pathLst>
          </a:custGeom>
          <a:noFill/>
          <a:ln w="31750" cap="rnd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620673A-2B3A-7A75-98E2-DB7FC5554064}"/>
              </a:ext>
            </a:extLst>
          </p:cNvPr>
          <p:cNvSpPr/>
          <p:nvPr/>
        </p:nvSpPr>
        <p:spPr>
          <a:xfrm>
            <a:off x="1706617" y="957276"/>
            <a:ext cx="502920" cy="519351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alpha val="20000"/>
                  </a:schemeClr>
                </a:gs>
                <a:gs pos="48000">
                  <a:schemeClr val="accent1"/>
                </a:gs>
                <a:gs pos="100000">
                  <a:schemeClr val="accent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FED3DB6-D979-8EF8-8C31-74325FF9BF2E}"/>
              </a:ext>
            </a:extLst>
          </p:cNvPr>
          <p:cNvSpPr txBox="1"/>
          <p:nvPr/>
        </p:nvSpPr>
        <p:spPr>
          <a:xfrm>
            <a:off x="606100" y="1094688"/>
            <a:ext cx="10836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500" b="1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阈值优化</a:t>
            </a:r>
            <a:endParaRPr lang="en-US" altLang="zh-CN" sz="1500" b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47AD6FC-888A-13E9-1D19-C4A075A42AF1}"/>
              </a:ext>
            </a:extLst>
          </p:cNvPr>
          <p:cNvSpPr txBox="1"/>
          <p:nvPr/>
        </p:nvSpPr>
        <p:spPr>
          <a:xfrm>
            <a:off x="196727" y="1438089"/>
            <a:ext cx="2917160" cy="1167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</a:rPr>
              <a:t>衡量服务器性能后，设定最高用户访问阈值，当达到阈值后，限制后续登录用户的访问，保证系统的最低可用性。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0039BFE-4A4A-CD53-4262-3B12D0C2A824}"/>
              </a:ext>
            </a:extLst>
          </p:cNvPr>
          <p:cNvSpPr txBox="1"/>
          <p:nvPr/>
        </p:nvSpPr>
        <p:spPr>
          <a:xfrm>
            <a:off x="749124" y="3019093"/>
            <a:ext cx="10836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500" b="1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异步处理</a:t>
            </a:r>
            <a:endParaRPr lang="en-US" altLang="zh-CN" sz="1500" b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2E0254F-3979-D299-382B-DA3B42D43019}"/>
              </a:ext>
            </a:extLst>
          </p:cNvPr>
          <p:cNvSpPr txBox="1"/>
          <p:nvPr/>
        </p:nvSpPr>
        <p:spPr>
          <a:xfrm>
            <a:off x="6648360" y="1065813"/>
            <a:ext cx="19776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b="1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负载均衡和集群部署</a:t>
            </a:r>
            <a:endParaRPr lang="en-US" altLang="zh-CN" sz="1500" b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CE921B3-CCFC-9452-C6E4-591489045445}"/>
              </a:ext>
            </a:extLst>
          </p:cNvPr>
          <p:cNvSpPr txBox="1"/>
          <p:nvPr/>
        </p:nvSpPr>
        <p:spPr>
          <a:xfrm>
            <a:off x="6436598" y="3053752"/>
            <a:ext cx="203211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b="1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高可用和容错机制</a:t>
            </a:r>
            <a:endParaRPr lang="en-US" altLang="zh-CN" sz="1500" b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5520A3C-9590-9EB0-9CB0-C68866E8B0C7}"/>
              </a:ext>
            </a:extLst>
          </p:cNvPr>
          <p:cNvSpPr txBox="1"/>
          <p:nvPr/>
        </p:nvSpPr>
        <p:spPr>
          <a:xfrm>
            <a:off x="125378" y="3459828"/>
            <a:ext cx="3526062" cy="612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将一些耗时的操作如短信通知等，采用异步处理的方式（消息队列），不阻塞主线程的执行。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320EF7B-72EC-61CE-9DC5-EA37B4622EB8}"/>
              </a:ext>
            </a:extLst>
          </p:cNvPr>
          <p:cNvSpPr txBox="1"/>
          <p:nvPr/>
        </p:nvSpPr>
        <p:spPr>
          <a:xfrm>
            <a:off x="5390014" y="1601642"/>
            <a:ext cx="3343850" cy="1166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使用负载均衡技术将请求均匀地分发到多个服务器上，避免单个服务器承受过大的压力。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采用集群部署方式（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redis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），来提高系统的并发处理能力。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Verdana" panose="020B060403050404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484FCA2-99AB-44F5-80B6-AF8FA1753DE0}"/>
              </a:ext>
            </a:extLst>
          </p:cNvPr>
          <p:cNvSpPr txBox="1"/>
          <p:nvPr/>
        </p:nvSpPr>
        <p:spPr>
          <a:xfrm>
            <a:off x="4986243" y="3490682"/>
            <a:ext cx="3938487" cy="1166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使用多台服务器搭建主从架构（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mysql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），保证系统的高可用性。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Verdana" panose="020B0604030504040204" pitchFamily="34" charset="0"/>
              <a:ea typeface="微软雅黑" panose="020B0503020204020204" pitchFamily="34" charset="-122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</a:rPr>
              <a:t>添加监控和告警机制，及时发现和解决系统异常，防止故障扩散。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Verdana" panose="020B060403050404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3" name="图形 22">
            <a:extLst>
              <a:ext uri="{FF2B5EF4-FFF2-40B4-BE49-F238E27FC236}">
                <a16:creationId xmlns:a16="http://schemas.microsoft.com/office/drawing/2014/main" id="{24448AE9-67E6-42D4-A2EB-8C58104B18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74102" y="1033954"/>
            <a:ext cx="377684" cy="377684"/>
          </a:xfrm>
          <a:prstGeom prst="rect">
            <a:avLst/>
          </a:prstGeom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6F2DC40A-FF2B-3BC9-FC7A-B434DB4521B9}"/>
              </a:ext>
            </a:extLst>
          </p:cNvPr>
          <p:cNvGrpSpPr/>
          <p:nvPr/>
        </p:nvGrpSpPr>
        <p:grpSpPr>
          <a:xfrm>
            <a:off x="1842822" y="2908550"/>
            <a:ext cx="502920" cy="563568"/>
            <a:chOff x="2795069" y="4273360"/>
            <a:chExt cx="670560" cy="751424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EA277785-4362-69EC-9546-A91A2565DB9F}"/>
                </a:ext>
              </a:extLst>
            </p:cNvPr>
            <p:cNvSpPr/>
            <p:nvPr/>
          </p:nvSpPr>
          <p:spPr>
            <a:xfrm>
              <a:off x="2795069" y="4273360"/>
              <a:ext cx="670560" cy="692468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alpha val="20000"/>
                    </a:schemeClr>
                  </a:gs>
                  <a:gs pos="48000">
                    <a:schemeClr val="accent1"/>
                  </a:gs>
                  <a:gs pos="100000">
                    <a:schemeClr val="accent1">
                      <a:alpha val="2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50648FFC-82E3-D57B-9A45-F3C7975E58BE}"/>
                </a:ext>
              </a:extLst>
            </p:cNvPr>
            <p:cNvGrpSpPr/>
            <p:nvPr/>
          </p:nvGrpSpPr>
          <p:grpSpPr>
            <a:xfrm>
              <a:off x="2899111" y="4385633"/>
              <a:ext cx="462477" cy="639151"/>
              <a:chOff x="4032519" y="2504541"/>
              <a:chExt cx="546029" cy="754623"/>
            </a:xfrm>
            <a:solidFill>
              <a:schemeClr val="accent1"/>
            </a:solidFill>
          </p:grpSpPr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700D712A-D4E5-1666-0380-52D14982BE54}"/>
                  </a:ext>
                </a:extLst>
              </p:cNvPr>
              <p:cNvSpPr/>
              <p:nvPr/>
            </p:nvSpPr>
            <p:spPr bwMode="auto">
              <a:xfrm>
                <a:off x="4411881" y="2504541"/>
                <a:ext cx="84128" cy="545072"/>
              </a:xfrm>
              <a:custGeom>
                <a:avLst/>
                <a:gdLst>
                  <a:gd name="T0" fmla="*/ 5 w 29"/>
                  <a:gd name="T1" fmla="*/ 28 h 28"/>
                  <a:gd name="T2" fmla="*/ 8 w 29"/>
                  <a:gd name="T3" fmla="*/ 27 h 28"/>
                  <a:gd name="T4" fmla="*/ 28 w 29"/>
                  <a:gd name="T5" fmla="*/ 7 h 28"/>
                  <a:gd name="T6" fmla="*/ 28 w 29"/>
                  <a:gd name="T7" fmla="*/ 1 h 28"/>
                  <a:gd name="T8" fmla="*/ 22 w 29"/>
                  <a:gd name="T9" fmla="*/ 1 h 28"/>
                  <a:gd name="T10" fmla="*/ 2 w 29"/>
                  <a:gd name="T11" fmla="*/ 21 h 28"/>
                  <a:gd name="T12" fmla="*/ 2 w 29"/>
                  <a:gd name="T13" fmla="*/ 27 h 28"/>
                  <a:gd name="T14" fmla="*/ 5 w 29"/>
                  <a:gd name="T1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28">
                    <a:moveTo>
                      <a:pt x="5" y="28"/>
                    </a:moveTo>
                    <a:cubicBezTo>
                      <a:pt x="6" y="28"/>
                      <a:pt x="7" y="28"/>
                      <a:pt x="8" y="2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9" y="5"/>
                      <a:pt x="29" y="3"/>
                      <a:pt x="28" y="1"/>
                    </a:cubicBezTo>
                    <a:cubicBezTo>
                      <a:pt x="26" y="0"/>
                      <a:pt x="24" y="0"/>
                      <a:pt x="22" y="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0" y="23"/>
                      <a:pt x="0" y="25"/>
                      <a:pt x="2" y="27"/>
                    </a:cubicBezTo>
                    <a:cubicBezTo>
                      <a:pt x="3" y="28"/>
                      <a:pt x="4" y="28"/>
                      <a:pt x="5" y="2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spAutoFit/>
              </a:bodyPr>
              <a:lstStyle/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0C1ECD3A-F66E-7498-0F5C-D4BBA8C04152}"/>
                  </a:ext>
                </a:extLst>
              </p:cNvPr>
              <p:cNvSpPr/>
              <p:nvPr/>
            </p:nvSpPr>
            <p:spPr bwMode="auto">
              <a:xfrm>
                <a:off x="4499182" y="2587091"/>
                <a:ext cx="79366" cy="545072"/>
              </a:xfrm>
              <a:custGeom>
                <a:avLst/>
                <a:gdLst>
                  <a:gd name="T0" fmla="*/ 27 w 28"/>
                  <a:gd name="T1" fmla="*/ 1 h 28"/>
                  <a:gd name="T2" fmla="*/ 21 w 28"/>
                  <a:gd name="T3" fmla="*/ 1 h 28"/>
                  <a:gd name="T4" fmla="*/ 1 w 28"/>
                  <a:gd name="T5" fmla="*/ 21 h 28"/>
                  <a:gd name="T6" fmla="*/ 1 w 28"/>
                  <a:gd name="T7" fmla="*/ 27 h 28"/>
                  <a:gd name="T8" fmla="*/ 4 w 28"/>
                  <a:gd name="T9" fmla="*/ 28 h 28"/>
                  <a:gd name="T10" fmla="*/ 7 w 28"/>
                  <a:gd name="T11" fmla="*/ 27 h 28"/>
                  <a:gd name="T12" fmla="*/ 27 w 28"/>
                  <a:gd name="T13" fmla="*/ 7 h 28"/>
                  <a:gd name="T14" fmla="*/ 27 w 28"/>
                  <a:gd name="T1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28">
                    <a:moveTo>
                      <a:pt x="27" y="1"/>
                    </a:moveTo>
                    <a:cubicBezTo>
                      <a:pt x="25" y="0"/>
                      <a:pt x="23" y="0"/>
                      <a:pt x="21" y="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0" y="23"/>
                      <a:pt x="0" y="26"/>
                      <a:pt x="1" y="27"/>
                    </a:cubicBezTo>
                    <a:cubicBezTo>
                      <a:pt x="2" y="28"/>
                      <a:pt x="3" y="28"/>
                      <a:pt x="4" y="28"/>
                    </a:cubicBezTo>
                    <a:cubicBezTo>
                      <a:pt x="5" y="28"/>
                      <a:pt x="6" y="28"/>
                      <a:pt x="7" y="27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5"/>
                      <a:pt x="28" y="3"/>
                      <a:pt x="2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spAutoFit/>
              </a:bodyPr>
              <a:lstStyle/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6DA71B5E-8161-DC9B-7FAE-CABD8D9FC90E}"/>
                  </a:ext>
                </a:extLst>
              </p:cNvPr>
              <p:cNvSpPr/>
              <p:nvPr/>
            </p:nvSpPr>
            <p:spPr bwMode="auto">
              <a:xfrm>
                <a:off x="4032519" y="2539467"/>
                <a:ext cx="517459" cy="545072"/>
              </a:xfrm>
              <a:custGeom>
                <a:avLst/>
                <a:gdLst>
                  <a:gd name="T0" fmla="*/ 165 w 180"/>
                  <a:gd name="T1" fmla="*/ 74 h 180"/>
                  <a:gd name="T2" fmla="*/ 165 w 180"/>
                  <a:gd name="T3" fmla="*/ 24 h 180"/>
                  <a:gd name="T4" fmla="*/ 154 w 180"/>
                  <a:gd name="T5" fmla="*/ 13 h 180"/>
                  <a:gd name="T6" fmla="*/ 140 w 180"/>
                  <a:gd name="T7" fmla="*/ 32 h 180"/>
                  <a:gd name="T8" fmla="*/ 141 w 180"/>
                  <a:gd name="T9" fmla="*/ 33 h 180"/>
                  <a:gd name="T10" fmla="*/ 143 w 180"/>
                  <a:gd name="T11" fmla="*/ 35 h 180"/>
                  <a:gd name="T12" fmla="*/ 146 w 180"/>
                  <a:gd name="T13" fmla="*/ 37 h 180"/>
                  <a:gd name="T14" fmla="*/ 147 w 180"/>
                  <a:gd name="T15" fmla="*/ 39 h 180"/>
                  <a:gd name="T16" fmla="*/ 132 w 180"/>
                  <a:gd name="T17" fmla="*/ 57 h 180"/>
                  <a:gd name="T18" fmla="*/ 125 w 180"/>
                  <a:gd name="T19" fmla="*/ 59 h 180"/>
                  <a:gd name="T20" fmla="*/ 118 w 180"/>
                  <a:gd name="T21" fmla="*/ 66 h 180"/>
                  <a:gd name="T22" fmla="*/ 90 w 180"/>
                  <a:gd name="T23" fmla="*/ 127 h 180"/>
                  <a:gd name="T24" fmla="*/ 90 w 180"/>
                  <a:gd name="T25" fmla="*/ 53 h 180"/>
                  <a:gd name="T26" fmla="*/ 118 w 180"/>
                  <a:gd name="T27" fmla="*/ 54 h 180"/>
                  <a:gd name="T28" fmla="*/ 121 w 180"/>
                  <a:gd name="T29" fmla="*/ 46 h 180"/>
                  <a:gd name="T30" fmla="*/ 106 w 180"/>
                  <a:gd name="T31" fmla="*/ 15 h 180"/>
                  <a:gd name="T32" fmla="*/ 96 w 180"/>
                  <a:gd name="T33" fmla="*/ 0 h 180"/>
                  <a:gd name="T34" fmla="*/ 74 w 180"/>
                  <a:gd name="T35" fmla="*/ 10 h 180"/>
                  <a:gd name="T36" fmla="*/ 48 w 180"/>
                  <a:gd name="T37" fmla="*/ 25 h 180"/>
                  <a:gd name="T38" fmla="*/ 31 w 180"/>
                  <a:gd name="T39" fmla="*/ 22 h 180"/>
                  <a:gd name="T40" fmla="*/ 19 w 180"/>
                  <a:gd name="T41" fmla="*/ 38 h 180"/>
                  <a:gd name="T42" fmla="*/ 25 w 180"/>
                  <a:gd name="T43" fmla="*/ 48 h 180"/>
                  <a:gd name="T44" fmla="*/ 10 w 180"/>
                  <a:gd name="T45" fmla="*/ 74 h 180"/>
                  <a:gd name="T46" fmla="*/ 0 w 180"/>
                  <a:gd name="T47" fmla="*/ 96 h 180"/>
                  <a:gd name="T48" fmla="*/ 15 w 180"/>
                  <a:gd name="T49" fmla="*/ 106 h 180"/>
                  <a:gd name="T50" fmla="*/ 22 w 180"/>
                  <a:gd name="T51" fmla="*/ 135 h 180"/>
                  <a:gd name="T52" fmla="*/ 22 w 180"/>
                  <a:gd name="T53" fmla="*/ 149 h 180"/>
                  <a:gd name="T54" fmla="*/ 38 w 180"/>
                  <a:gd name="T55" fmla="*/ 161 h 180"/>
                  <a:gd name="T56" fmla="*/ 48 w 180"/>
                  <a:gd name="T57" fmla="*/ 155 h 180"/>
                  <a:gd name="T58" fmla="*/ 74 w 180"/>
                  <a:gd name="T59" fmla="*/ 170 h 180"/>
                  <a:gd name="T60" fmla="*/ 96 w 180"/>
                  <a:gd name="T61" fmla="*/ 180 h 180"/>
                  <a:gd name="T62" fmla="*/ 106 w 180"/>
                  <a:gd name="T63" fmla="*/ 165 h 180"/>
                  <a:gd name="T64" fmla="*/ 135 w 180"/>
                  <a:gd name="T65" fmla="*/ 158 h 180"/>
                  <a:gd name="T66" fmla="*/ 158 w 180"/>
                  <a:gd name="T67" fmla="*/ 149 h 180"/>
                  <a:gd name="T68" fmla="*/ 158 w 180"/>
                  <a:gd name="T69" fmla="*/ 135 h 180"/>
                  <a:gd name="T70" fmla="*/ 165 w 180"/>
                  <a:gd name="T71" fmla="*/ 106 h 180"/>
                  <a:gd name="T72" fmla="*/ 180 w 180"/>
                  <a:gd name="T73" fmla="*/ 96 h 180"/>
                  <a:gd name="T74" fmla="*/ 170 w 180"/>
                  <a:gd name="T75" fmla="*/ 74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80" h="180">
                    <a:moveTo>
                      <a:pt x="170" y="74"/>
                    </a:moveTo>
                    <a:cubicBezTo>
                      <a:pt x="165" y="74"/>
                      <a:pt x="165" y="74"/>
                      <a:pt x="165" y="74"/>
                    </a:cubicBezTo>
                    <a:cubicBezTo>
                      <a:pt x="163" y="61"/>
                      <a:pt x="157" y="50"/>
                      <a:pt x="149" y="40"/>
                    </a:cubicBezTo>
                    <a:cubicBezTo>
                      <a:pt x="165" y="24"/>
                      <a:pt x="165" y="24"/>
                      <a:pt x="165" y="24"/>
                    </a:cubicBezTo>
                    <a:cubicBezTo>
                      <a:pt x="168" y="21"/>
                      <a:pt x="168" y="16"/>
                      <a:pt x="165" y="13"/>
                    </a:cubicBezTo>
                    <a:cubicBezTo>
                      <a:pt x="162" y="10"/>
                      <a:pt x="157" y="10"/>
                      <a:pt x="154" y="13"/>
                    </a:cubicBezTo>
                    <a:cubicBezTo>
                      <a:pt x="137" y="30"/>
                      <a:pt x="137" y="30"/>
                      <a:pt x="137" y="30"/>
                    </a:cubicBezTo>
                    <a:cubicBezTo>
                      <a:pt x="138" y="30"/>
                      <a:pt x="139" y="31"/>
                      <a:pt x="140" y="32"/>
                    </a:cubicBezTo>
                    <a:cubicBezTo>
                      <a:pt x="140" y="32"/>
                      <a:pt x="141" y="33"/>
                      <a:pt x="141" y="33"/>
                    </a:cubicBezTo>
                    <a:cubicBezTo>
                      <a:pt x="141" y="33"/>
                      <a:pt x="141" y="33"/>
                      <a:pt x="141" y="33"/>
                    </a:cubicBezTo>
                    <a:cubicBezTo>
                      <a:pt x="141" y="34"/>
                      <a:pt x="142" y="34"/>
                      <a:pt x="142" y="34"/>
                    </a:cubicBezTo>
                    <a:cubicBezTo>
                      <a:pt x="142" y="34"/>
                      <a:pt x="143" y="35"/>
                      <a:pt x="143" y="35"/>
                    </a:cubicBezTo>
                    <a:cubicBezTo>
                      <a:pt x="144" y="35"/>
                      <a:pt x="144" y="36"/>
                      <a:pt x="144" y="36"/>
                    </a:cubicBezTo>
                    <a:cubicBezTo>
                      <a:pt x="145" y="36"/>
                      <a:pt x="145" y="37"/>
                      <a:pt x="146" y="37"/>
                    </a:cubicBezTo>
                    <a:cubicBezTo>
                      <a:pt x="146" y="37"/>
                      <a:pt x="146" y="37"/>
                      <a:pt x="146" y="38"/>
                    </a:cubicBezTo>
                    <a:cubicBezTo>
                      <a:pt x="146" y="38"/>
                      <a:pt x="147" y="38"/>
                      <a:pt x="147" y="39"/>
                    </a:cubicBezTo>
                    <a:cubicBezTo>
                      <a:pt x="148" y="39"/>
                      <a:pt x="148" y="40"/>
                      <a:pt x="149" y="41"/>
                    </a:cubicBezTo>
                    <a:cubicBezTo>
                      <a:pt x="132" y="57"/>
                      <a:pt x="132" y="57"/>
                      <a:pt x="132" y="57"/>
                    </a:cubicBezTo>
                    <a:cubicBezTo>
                      <a:pt x="131" y="58"/>
                      <a:pt x="129" y="59"/>
                      <a:pt x="127" y="59"/>
                    </a:cubicBezTo>
                    <a:cubicBezTo>
                      <a:pt x="126" y="59"/>
                      <a:pt x="125" y="59"/>
                      <a:pt x="125" y="59"/>
                    </a:cubicBezTo>
                    <a:cubicBezTo>
                      <a:pt x="124" y="59"/>
                      <a:pt x="124" y="59"/>
                      <a:pt x="124" y="60"/>
                    </a:cubicBezTo>
                    <a:cubicBezTo>
                      <a:pt x="118" y="66"/>
                      <a:pt x="118" y="66"/>
                      <a:pt x="118" y="66"/>
                    </a:cubicBezTo>
                    <a:cubicBezTo>
                      <a:pt x="123" y="72"/>
                      <a:pt x="127" y="81"/>
                      <a:pt x="127" y="90"/>
                    </a:cubicBezTo>
                    <a:cubicBezTo>
                      <a:pt x="127" y="110"/>
                      <a:pt x="110" y="127"/>
                      <a:pt x="90" y="127"/>
                    </a:cubicBezTo>
                    <a:cubicBezTo>
                      <a:pt x="70" y="127"/>
                      <a:pt x="53" y="110"/>
                      <a:pt x="53" y="90"/>
                    </a:cubicBezTo>
                    <a:cubicBezTo>
                      <a:pt x="53" y="70"/>
                      <a:pt x="70" y="53"/>
                      <a:pt x="90" y="53"/>
                    </a:cubicBezTo>
                    <a:cubicBezTo>
                      <a:pt x="98" y="53"/>
                      <a:pt x="106" y="56"/>
                      <a:pt x="112" y="61"/>
                    </a:cubicBezTo>
                    <a:cubicBezTo>
                      <a:pt x="118" y="54"/>
                      <a:pt x="118" y="54"/>
                      <a:pt x="118" y="54"/>
                    </a:cubicBezTo>
                    <a:cubicBezTo>
                      <a:pt x="119" y="54"/>
                      <a:pt x="119" y="54"/>
                      <a:pt x="119" y="53"/>
                    </a:cubicBezTo>
                    <a:cubicBezTo>
                      <a:pt x="118" y="51"/>
                      <a:pt x="119" y="48"/>
                      <a:pt x="121" y="46"/>
                    </a:cubicBezTo>
                    <a:cubicBezTo>
                      <a:pt x="137" y="29"/>
                      <a:pt x="137" y="29"/>
                      <a:pt x="137" y="29"/>
                    </a:cubicBezTo>
                    <a:cubicBezTo>
                      <a:pt x="128" y="22"/>
                      <a:pt x="118" y="17"/>
                      <a:pt x="106" y="15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06" y="5"/>
                      <a:pt x="102" y="0"/>
                      <a:pt x="96" y="0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78" y="0"/>
                      <a:pt x="74" y="5"/>
                      <a:pt x="74" y="10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65" y="17"/>
                      <a:pt x="56" y="20"/>
                      <a:pt x="48" y="25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41" y="18"/>
                      <a:pt x="35" y="18"/>
                      <a:pt x="31" y="22"/>
                    </a:cubicBezTo>
                    <a:cubicBezTo>
                      <a:pt x="22" y="31"/>
                      <a:pt x="22" y="31"/>
                      <a:pt x="22" y="31"/>
                    </a:cubicBezTo>
                    <a:cubicBezTo>
                      <a:pt x="20" y="33"/>
                      <a:pt x="19" y="35"/>
                      <a:pt x="19" y="38"/>
                    </a:cubicBezTo>
                    <a:cubicBezTo>
                      <a:pt x="19" y="40"/>
                      <a:pt x="20" y="43"/>
                      <a:pt x="22" y="45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0" y="56"/>
                      <a:pt x="17" y="65"/>
                      <a:pt x="15" y="74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4" y="74"/>
                      <a:pt x="0" y="78"/>
                      <a:pt x="0" y="84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2"/>
                      <a:pt x="4" y="106"/>
                      <a:pt x="10" y="106"/>
                    </a:cubicBezTo>
                    <a:cubicBezTo>
                      <a:pt x="15" y="106"/>
                      <a:pt x="15" y="106"/>
                      <a:pt x="15" y="106"/>
                    </a:cubicBezTo>
                    <a:cubicBezTo>
                      <a:pt x="17" y="115"/>
                      <a:pt x="20" y="124"/>
                      <a:pt x="25" y="132"/>
                    </a:cubicBezTo>
                    <a:cubicBezTo>
                      <a:pt x="22" y="135"/>
                      <a:pt x="22" y="135"/>
                      <a:pt x="22" y="135"/>
                    </a:cubicBezTo>
                    <a:cubicBezTo>
                      <a:pt x="20" y="137"/>
                      <a:pt x="19" y="140"/>
                      <a:pt x="19" y="142"/>
                    </a:cubicBezTo>
                    <a:cubicBezTo>
                      <a:pt x="19" y="145"/>
                      <a:pt x="20" y="147"/>
                      <a:pt x="22" y="149"/>
                    </a:cubicBezTo>
                    <a:cubicBezTo>
                      <a:pt x="31" y="158"/>
                      <a:pt x="31" y="158"/>
                      <a:pt x="31" y="158"/>
                    </a:cubicBezTo>
                    <a:cubicBezTo>
                      <a:pt x="33" y="160"/>
                      <a:pt x="35" y="161"/>
                      <a:pt x="38" y="161"/>
                    </a:cubicBezTo>
                    <a:cubicBezTo>
                      <a:pt x="40" y="161"/>
                      <a:pt x="43" y="160"/>
                      <a:pt x="45" y="158"/>
                    </a:cubicBezTo>
                    <a:cubicBezTo>
                      <a:pt x="48" y="155"/>
                      <a:pt x="48" y="155"/>
                      <a:pt x="48" y="155"/>
                    </a:cubicBezTo>
                    <a:cubicBezTo>
                      <a:pt x="56" y="160"/>
                      <a:pt x="65" y="163"/>
                      <a:pt x="74" y="165"/>
                    </a:cubicBezTo>
                    <a:cubicBezTo>
                      <a:pt x="74" y="170"/>
                      <a:pt x="74" y="170"/>
                      <a:pt x="74" y="170"/>
                    </a:cubicBezTo>
                    <a:cubicBezTo>
                      <a:pt x="74" y="176"/>
                      <a:pt x="78" y="180"/>
                      <a:pt x="84" y="180"/>
                    </a:cubicBezTo>
                    <a:cubicBezTo>
                      <a:pt x="96" y="180"/>
                      <a:pt x="96" y="180"/>
                      <a:pt x="96" y="180"/>
                    </a:cubicBezTo>
                    <a:cubicBezTo>
                      <a:pt x="102" y="180"/>
                      <a:pt x="106" y="176"/>
                      <a:pt x="106" y="170"/>
                    </a:cubicBezTo>
                    <a:cubicBezTo>
                      <a:pt x="106" y="165"/>
                      <a:pt x="106" y="165"/>
                      <a:pt x="106" y="165"/>
                    </a:cubicBezTo>
                    <a:cubicBezTo>
                      <a:pt x="115" y="163"/>
                      <a:pt x="124" y="160"/>
                      <a:pt x="132" y="155"/>
                    </a:cubicBezTo>
                    <a:cubicBezTo>
                      <a:pt x="135" y="158"/>
                      <a:pt x="135" y="158"/>
                      <a:pt x="135" y="158"/>
                    </a:cubicBezTo>
                    <a:cubicBezTo>
                      <a:pt x="139" y="162"/>
                      <a:pt x="145" y="162"/>
                      <a:pt x="149" y="158"/>
                    </a:cubicBezTo>
                    <a:cubicBezTo>
                      <a:pt x="158" y="149"/>
                      <a:pt x="158" y="149"/>
                      <a:pt x="158" y="149"/>
                    </a:cubicBezTo>
                    <a:cubicBezTo>
                      <a:pt x="160" y="147"/>
                      <a:pt x="161" y="145"/>
                      <a:pt x="161" y="142"/>
                    </a:cubicBezTo>
                    <a:cubicBezTo>
                      <a:pt x="161" y="140"/>
                      <a:pt x="160" y="137"/>
                      <a:pt x="158" y="135"/>
                    </a:cubicBezTo>
                    <a:cubicBezTo>
                      <a:pt x="155" y="132"/>
                      <a:pt x="155" y="132"/>
                      <a:pt x="155" y="132"/>
                    </a:cubicBezTo>
                    <a:cubicBezTo>
                      <a:pt x="160" y="124"/>
                      <a:pt x="163" y="115"/>
                      <a:pt x="165" y="106"/>
                    </a:cubicBezTo>
                    <a:cubicBezTo>
                      <a:pt x="170" y="106"/>
                      <a:pt x="170" y="106"/>
                      <a:pt x="170" y="106"/>
                    </a:cubicBezTo>
                    <a:cubicBezTo>
                      <a:pt x="175" y="106"/>
                      <a:pt x="180" y="102"/>
                      <a:pt x="180" y="96"/>
                    </a:cubicBezTo>
                    <a:cubicBezTo>
                      <a:pt x="180" y="84"/>
                      <a:pt x="180" y="84"/>
                      <a:pt x="180" y="84"/>
                    </a:cubicBezTo>
                    <a:cubicBezTo>
                      <a:pt x="180" y="78"/>
                      <a:pt x="175" y="74"/>
                      <a:pt x="170" y="7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spAutoFit/>
              </a:bodyPr>
              <a:lstStyle/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B7F4C525-12EE-6066-2B8D-D63E776024C8}"/>
                  </a:ext>
                </a:extLst>
              </p:cNvPr>
              <p:cNvSpPr/>
              <p:nvPr/>
            </p:nvSpPr>
            <p:spPr bwMode="auto">
              <a:xfrm>
                <a:off x="4208708" y="2714092"/>
                <a:ext cx="166665" cy="545072"/>
              </a:xfrm>
              <a:custGeom>
                <a:avLst/>
                <a:gdLst>
                  <a:gd name="T0" fmla="*/ 45 w 58"/>
                  <a:gd name="T1" fmla="*/ 5 h 58"/>
                  <a:gd name="T2" fmla="*/ 29 w 58"/>
                  <a:gd name="T3" fmla="*/ 0 h 58"/>
                  <a:gd name="T4" fmla="*/ 0 w 58"/>
                  <a:gd name="T5" fmla="*/ 29 h 58"/>
                  <a:gd name="T6" fmla="*/ 29 w 58"/>
                  <a:gd name="T7" fmla="*/ 58 h 58"/>
                  <a:gd name="T8" fmla="*/ 58 w 58"/>
                  <a:gd name="T9" fmla="*/ 29 h 58"/>
                  <a:gd name="T10" fmla="*/ 51 w 58"/>
                  <a:gd name="T11" fmla="*/ 11 h 58"/>
                  <a:gd name="T12" fmla="*/ 30 w 58"/>
                  <a:gd name="T13" fmla="*/ 31 h 58"/>
                  <a:gd name="T14" fmla="*/ 27 w 58"/>
                  <a:gd name="T15" fmla="*/ 33 h 58"/>
                  <a:gd name="T16" fmla="*/ 25 w 58"/>
                  <a:gd name="T17" fmla="*/ 31 h 58"/>
                  <a:gd name="T18" fmla="*/ 25 w 58"/>
                  <a:gd name="T19" fmla="*/ 26 h 58"/>
                  <a:gd name="T20" fmla="*/ 45 w 58"/>
                  <a:gd name="T21" fmla="*/ 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8" h="58">
                    <a:moveTo>
                      <a:pt x="45" y="5"/>
                    </a:moveTo>
                    <a:cubicBezTo>
                      <a:pt x="41" y="2"/>
                      <a:pt x="35" y="0"/>
                      <a:pt x="29" y="0"/>
                    </a:cubicBezTo>
                    <a:cubicBezTo>
                      <a:pt x="13" y="0"/>
                      <a:pt x="0" y="13"/>
                      <a:pt x="0" y="29"/>
                    </a:cubicBezTo>
                    <a:cubicBezTo>
                      <a:pt x="0" y="45"/>
                      <a:pt x="13" y="58"/>
                      <a:pt x="29" y="58"/>
                    </a:cubicBezTo>
                    <a:cubicBezTo>
                      <a:pt x="45" y="58"/>
                      <a:pt x="58" y="45"/>
                      <a:pt x="58" y="29"/>
                    </a:cubicBezTo>
                    <a:cubicBezTo>
                      <a:pt x="58" y="22"/>
                      <a:pt x="55" y="16"/>
                      <a:pt x="51" y="1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9" y="32"/>
                      <a:pt x="28" y="33"/>
                      <a:pt x="27" y="33"/>
                    </a:cubicBezTo>
                    <a:cubicBezTo>
                      <a:pt x="26" y="33"/>
                      <a:pt x="25" y="32"/>
                      <a:pt x="25" y="31"/>
                    </a:cubicBezTo>
                    <a:cubicBezTo>
                      <a:pt x="23" y="30"/>
                      <a:pt x="23" y="27"/>
                      <a:pt x="25" y="26"/>
                    </a:cubicBezTo>
                    <a:lnTo>
                      <a:pt x="45" y="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spAutoFit/>
              </a:bodyPr>
              <a:lstStyle/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0A3733F6-71C7-2365-2687-AE23153526BD}"/>
              </a:ext>
            </a:extLst>
          </p:cNvPr>
          <p:cNvGrpSpPr/>
          <p:nvPr/>
        </p:nvGrpSpPr>
        <p:grpSpPr>
          <a:xfrm>
            <a:off x="6147876" y="957278"/>
            <a:ext cx="502920" cy="608431"/>
            <a:chOff x="8735464" y="1677213"/>
            <a:chExt cx="670560" cy="811241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AE27E7D4-77E7-9B99-747A-52ABADB0EA70}"/>
                </a:ext>
              </a:extLst>
            </p:cNvPr>
            <p:cNvSpPr/>
            <p:nvPr/>
          </p:nvSpPr>
          <p:spPr>
            <a:xfrm>
              <a:off x="8735464" y="1677213"/>
              <a:ext cx="670560" cy="692468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alpha val="20000"/>
                    </a:schemeClr>
                  </a:gs>
                  <a:gs pos="48000">
                    <a:schemeClr val="accent1"/>
                  </a:gs>
                  <a:gs pos="100000">
                    <a:schemeClr val="accent1">
                      <a:alpha val="2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430AED59-DBF6-4757-A42F-782C733C8ADE}"/>
                </a:ext>
              </a:extLst>
            </p:cNvPr>
            <p:cNvGrpSpPr/>
            <p:nvPr/>
          </p:nvGrpSpPr>
          <p:grpSpPr>
            <a:xfrm>
              <a:off x="8859701" y="1863353"/>
              <a:ext cx="438304" cy="625101"/>
              <a:chOff x="8763447" y="4701269"/>
              <a:chExt cx="549203" cy="783262"/>
            </a:xfrm>
            <a:solidFill>
              <a:schemeClr val="accent1"/>
            </a:solidFill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E7BA1A25-0AED-931A-2B03-782519E1BDC7}"/>
                  </a:ext>
                </a:extLst>
              </p:cNvPr>
              <p:cNvSpPr/>
              <p:nvPr/>
            </p:nvSpPr>
            <p:spPr bwMode="auto">
              <a:xfrm>
                <a:off x="8920589" y="4888593"/>
                <a:ext cx="392061" cy="578474"/>
              </a:xfrm>
              <a:custGeom>
                <a:avLst/>
                <a:gdLst>
                  <a:gd name="T0" fmla="*/ 135 w 138"/>
                  <a:gd name="T1" fmla="*/ 22 h 71"/>
                  <a:gd name="T2" fmla="*/ 126 w 138"/>
                  <a:gd name="T3" fmla="*/ 17 h 71"/>
                  <a:gd name="T4" fmla="*/ 121 w 138"/>
                  <a:gd name="T5" fmla="*/ 18 h 71"/>
                  <a:gd name="T6" fmla="*/ 69 w 138"/>
                  <a:gd name="T7" fmla="*/ 48 h 71"/>
                  <a:gd name="T8" fmla="*/ 45 w 138"/>
                  <a:gd name="T9" fmla="*/ 39 h 71"/>
                  <a:gd name="T10" fmla="*/ 44 w 138"/>
                  <a:gd name="T11" fmla="*/ 38 h 71"/>
                  <a:gd name="T12" fmla="*/ 45 w 138"/>
                  <a:gd name="T13" fmla="*/ 34 h 71"/>
                  <a:gd name="T14" fmla="*/ 48 w 138"/>
                  <a:gd name="T15" fmla="*/ 31 h 71"/>
                  <a:gd name="T16" fmla="*/ 49 w 138"/>
                  <a:gd name="T17" fmla="*/ 31 h 71"/>
                  <a:gd name="T18" fmla="*/ 65 w 138"/>
                  <a:gd name="T19" fmla="*/ 37 h 71"/>
                  <a:gd name="T20" fmla="*/ 69 w 138"/>
                  <a:gd name="T21" fmla="*/ 38 h 71"/>
                  <a:gd name="T22" fmla="*/ 79 w 138"/>
                  <a:gd name="T23" fmla="*/ 31 h 71"/>
                  <a:gd name="T24" fmla="*/ 79 w 138"/>
                  <a:gd name="T25" fmla="*/ 23 h 71"/>
                  <a:gd name="T26" fmla="*/ 73 w 138"/>
                  <a:gd name="T27" fmla="*/ 17 h 71"/>
                  <a:gd name="T28" fmla="*/ 30 w 138"/>
                  <a:gd name="T29" fmla="*/ 0 h 71"/>
                  <a:gd name="T30" fmla="*/ 24 w 138"/>
                  <a:gd name="T31" fmla="*/ 0 h 71"/>
                  <a:gd name="T32" fmla="*/ 1 w 138"/>
                  <a:gd name="T33" fmla="*/ 9 h 71"/>
                  <a:gd name="T34" fmla="*/ 0 w 138"/>
                  <a:gd name="T35" fmla="*/ 9 h 71"/>
                  <a:gd name="T36" fmla="*/ 0 w 138"/>
                  <a:gd name="T37" fmla="*/ 55 h 71"/>
                  <a:gd name="T38" fmla="*/ 1 w 138"/>
                  <a:gd name="T39" fmla="*/ 55 h 71"/>
                  <a:gd name="T40" fmla="*/ 16 w 138"/>
                  <a:gd name="T41" fmla="*/ 54 h 71"/>
                  <a:gd name="T42" fmla="*/ 31 w 138"/>
                  <a:gd name="T43" fmla="*/ 57 h 71"/>
                  <a:gd name="T44" fmla="*/ 66 w 138"/>
                  <a:gd name="T45" fmla="*/ 70 h 71"/>
                  <a:gd name="T46" fmla="*/ 70 w 138"/>
                  <a:gd name="T47" fmla="*/ 71 h 71"/>
                  <a:gd name="T48" fmla="*/ 75 w 138"/>
                  <a:gd name="T49" fmla="*/ 70 h 71"/>
                  <a:gd name="T50" fmla="*/ 131 w 138"/>
                  <a:gd name="T51" fmla="*/ 36 h 71"/>
                  <a:gd name="T52" fmla="*/ 135 w 138"/>
                  <a:gd name="T53" fmla="*/ 2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38" h="71">
                    <a:moveTo>
                      <a:pt x="135" y="22"/>
                    </a:moveTo>
                    <a:cubicBezTo>
                      <a:pt x="133" y="19"/>
                      <a:pt x="130" y="17"/>
                      <a:pt x="126" y="17"/>
                    </a:cubicBezTo>
                    <a:cubicBezTo>
                      <a:pt x="124" y="17"/>
                      <a:pt x="122" y="17"/>
                      <a:pt x="121" y="18"/>
                    </a:cubicBezTo>
                    <a:cubicBezTo>
                      <a:pt x="69" y="48"/>
                      <a:pt x="69" y="48"/>
                      <a:pt x="69" y="48"/>
                    </a:cubicBezTo>
                    <a:cubicBezTo>
                      <a:pt x="45" y="39"/>
                      <a:pt x="45" y="39"/>
                      <a:pt x="45" y="39"/>
                    </a:cubicBezTo>
                    <a:cubicBezTo>
                      <a:pt x="45" y="39"/>
                      <a:pt x="45" y="39"/>
                      <a:pt x="44" y="38"/>
                    </a:cubicBezTo>
                    <a:cubicBezTo>
                      <a:pt x="44" y="37"/>
                      <a:pt x="44" y="35"/>
                      <a:pt x="45" y="34"/>
                    </a:cubicBezTo>
                    <a:cubicBezTo>
                      <a:pt x="46" y="32"/>
                      <a:pt x="47" y="31"/>
                      <a:pt x="48" y="31"/>
                    </a:cubicBezTo>
                    <a:cubicBezTo>
                      <a:pt x="49" y="31"/>
                      <a:pt x="49" y="31"/>
                      <a:pt x="49" y="31"/>
                    </a:cubicBezTo>
                    <a:cubicBezTo>
                      <a:pt x="65" y="37"/>
                      <a:pt x="65" y="37"/>
                      <a:pt x="65" y="37"/>
                    </a:cubicBezTo>
                    <a:cubicBezTo>
                      <a:pt x="67" y="38"/>
                      <a:pt x="68" y="38"/>
                      <a:pt x="69" y="38"/>
                    </a:cubicBezTo>
                    <a:cubicBezTo>
                      <a:pt x="74" y="38"/>
                      <a:pt x="78" y="35"/>
                      <a:pt x="79" y="31"/>
                    </a:cubicBezTo>
                    <a:cubicBezTo>
                      <a:pt x="80" y="28"/>
                      <a:pt x="80" y="26"/>
                      <a:pt x="79" y="23"/>
                    </a:cubicBezTo>
                    <a:cubicBezTo>
                      <a:pt x="78" y="20"/>
                      <a:pt x="76" y="18"/>
                      <a:pt x="73" y="1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8" y="0"/>
                      <a:pt x="26" y="0"/>
                      <a:pt x="24" y="0"/>
                    </a:cubicBezTo>
                    <a:cubicBezTo>
                      <a:pt x="10" y="3"/>
                      <a:pt x="1" y="9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5"/>
                      <a:pt x="12" y="54"/>
                      <a:pt x="16" y="54"/>
                    </a:cubicBezTo>
                    <a:cubicBezTo>
                      <a:pt x="23" y="54"/>
                      <a:pt x="31" y="57"/>
                      <a:pt x="31" y="57"/>
                    </a:cubicBezTo>
                    <a:cubicBezTo>
                      <a:pt x="66" y="70"/>
                      <a:pt x="66" y="70"/>
                      <a:pt x="66" y="70"/>
                    </a:cubicBezTo>
                    <a:cubicBezTo>
                      <a:pt x="67" y="71"/>
                      <a:pt x="68" y="71"/>
                      <a:pt x="70" y="71"/>
                    </a:cubicBezTo>
                    <a:cubicBezTo>
                      <a:pt x="72" y="71"/>
                      <a:pt x="74" y="70"/>
                      <a:pt x="75" y="70"/>
                    </a:cubicBezTo>
                    <a:cubicBezTo>
                      <a:pt x="131" y="36"/>
                      <a:pt x="131" y="36"/>
                      <a:pt x="131" y="36"/>
                    </a:cubicBezTo>
                    <a:cubicBezTo>
                      <a:pt x="136" y="34"/>
                      <a:pt x="138" y="27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spAutoFit/>
              </a:bodyPr>
              <a:lstStyle/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9FE4088-B7F6-0504-F330-792C1D6C42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63447" y="4906056"/>
                <a:ext cx="136507" cy="578475"/>
              </a:xfrm>
              <a:custGeom>
                <a:avLst/>
                <a:gdLst>
                  <a:gd name="T0" fmla="*/ 0 w 48"/>
                  <a:gd name="T1" fmla="*/ 59 h 59"/>
                  <a:gd name="T2" fmla="*/ 48 w 48"/>
                  <a:gd name="T3" fmla="*/ 59 h 59"/>
                  <a:gd name="T4" fmla="*/ 48 w 48"/>
                  <a:gd name="T5" fmla="*/ 0 h 59"/>
                  <a:gd name="T6" fmla="*/ 0 w 48"/>
                  <a:gd name="T7" fmla="*/ 0 h 59"/>
                  <a:gd name="T8" fmla="*/ 0 w 48"/>
                  <a:gd name="T9" fmla="*/ 59 h 59"/>
                  <a:gd name="T10" fmla="*/ 30 w 48"/>
                  <a:gd name="T11" fmla="*/ 12 h 59"/>
                  <a:gd name="T12" fmla="*/ 37 w 48"/>
                  <a:gd name="T13" fmla="*/ 18 h 59"/>
                  <a:gd name="T14" fmla="*/ 30 w 48"/>
                  <a:gd name="T15" fmla="*/ 25 h 59"/>
                  <a:gd name="T16" fmla="*/ 24 w 48"/>
                  <a:gd name="T17" fmla="*/ 18 h 59"/>
                  <a:gd name="T18" fmla="*/ 30 w 48"/>
                  <a:gd name="T19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9">
                    <a:moveTo>
                      <a:pt x="0" y="59"/>
                    </a:moveTo>
                    <a:cubicBezTo>
                      <a:pt x="48" y="59"/>
                      <a:pt x="48" y="59"/>
                      <a:pt x="48" y="59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59"/>
                    </a:lnTo>
                    <a:close/>
                    <a:moveTo>
                      <a:pt x="30" y="12"/>
                    </a:moveTo>
                    <a:cubicBezTo>
                      <a:pt x="34" y="12"/>
                      <a:pt x="37" y="15"/>
                      <a:pt x="37" y="18"/>
                    </a:cubicBezTo>
                    <a:cubicBezTo>
                      <a:pt x="37" y="22"/>
                      <a:pt x="34" y="25"/>
                      <a:pt x="30" y="25"/>
                    </a:cubicBezTo>
                    <a:cubicBezTo>
                      <a:pt x="27" y="25"/>
                      <a:pt x="24" y="22"/>
                      <a:pt x="24" y="18"/>
                    </a:cubicBezTo>
                    <a:cubicBezTo>
                      <a:pt x="24" y="15"/>
                      <a:pt x="27" y="12"/>
                      <a:pt x="30" y="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spAutoFit/>
              </a:bodyPr>
              <a:lstStyle/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7DD61960-EC04-EDBD-6798-DF67164CAF1D}"/>
                  </a:ext>
                </a:extLst>
              </p:cNvPr>
              <p:cNvSpPr/>
              <p:nvPr/>
            </p:nvSpPr>
            <p:spPr bwMode="auto">
              <a:xfrm>
                <a:off x="8953923" y="4701269"/>
                <a:ext cx="290475" cy="578474"/>
              </a:xfrm>
              <a:custGeom>
                <a:avLst/>
                <a:gdLst>
                  <a:gd name="T0" fmla="*/ 11 w 102"/>
                  <a:gd name="T1" fmla="*/ 58 h 94"/>
                  <a:gd name="T2" fmla="*/ 14 w 102"/>
                  <a:gd name="T3" fmla="*/ 58 h 94"/>
                  <a:gd name="T4" fmla="*/ 20 w 102"/>
                  <a:gd name="T5" fmla="*/ 59 h 94"/>
                  <a:gd name="T6" fmla="*/ 50 w 102"/>
                  <a:gd name="T7" fmla="*/ 71 h 94"/>
                  <a:gd name="T8" fmla="*/ 50 w 102"/>
                  <a:gd name="T9" fmla="*/ 68 h 94"/>
                  <a:gd name="T10" fmla="*/ 39 w 102"/>
                  <a:gd name="T11" fmla="*/ 65 h 94"/>
                  <a:gd name="T12" fmla="*/ 41 w 102"/>
                  <a:gd name="T13" fmla="*/ 60 h 94"/>
                  <a:gd name="T14" fmla="*/ 51 w 102"/>
                  <a:gd name="T15" fmla="*/ 63 h 94"/>
                  <a:gd name="T16" fmla="*/ 60 w 102"/>
                  <a:gd name="T17" fmla="*/ 55 h 94"/>
                  <a:gd name="T18" fmla="*/ 52 w 102"/>
                  <a:gd name="T19" fmla="*/ 47 h 94"/>
                  <a:gd name="T20" fmla="*/ 39 w 102"/>
                  <a:gd name="T21" fmla="*/ 34 h 94"/>
                  <a:gd name="T22" fmla="*/ 51 w 102"/>
                  <a:gd name="T23" fmla="*/ 21 h 94"/>
                  <a:gd name="T24" fmla="*/ 51 w 102"/>
                  <a:gd name="T25" fmla="*/ 14 h 94"/>
                  <a:gd name="T26" fmla="*/ 56 w 102"/>
                  <a:gd name="T27" fmla="*/ 14 h 94"/>
                  <a:gd name="T28" fmla="*/ 56 w 102"/>
                  <a:gd name="T29" fmla="*/ 21 h 94"/>
                  <a:gd name="T30" fmla="*/ 65 w 102"/>
                  <a:gd name="T31" fmla="*/ 24 h 94"/>
                  <a:gd name="T32" fmla="*/ 63 w 102"/>
                  <a:gd name="T33" fmla="*/ 29 h 94"/>
                  <a:gd name="T34" fmla="*/ 54 w 102"/>
                  <a:gd name="T35" fmla="*/ 26 h 94"/>
                  <a:gd name="T36" fmla="*/ 46 w 102"/>
                  <a:gd name="T37" fmla="*/ 33 h 94"/>
                  <a:gd name="T38" fmla="*/ 55 w 102"/>
                  <a:gd name="T39" fmla="*/ 41 h 94"/>
                  <a:gd name="T40" fmla="*/ 67 w 102"/>
                  <a:gd name="T41" fmla="*/ 55 h 94"/>
                  <a:gd name="T42" fmla="*/ 55 w 102"/>
                  <a:gd name="T43" fmla="*/ 68 h 94"/>
                  <a:gd name="T44" fmla="*/ 55 w 102"/>
                  <a:gd name="T45" fmla="*/ 73 h 94"/>
                  <a:gd name="T46" fmla="*/ 64 w 102"/>
                  <a:gd name="T47" fmla="*/ 76 h 94"/>
                  <a:gd name="T48" fmla="*/ 74 w 102"/>
                  <a:gd name="T49" fmla="*/ 86 h 94"/>
                  <a:gd name="T50" fmla="*/ 76 w 102"/>
                  <a:gd name="T51" fmla="*/ 94 h 94"/>
                  <a:gd name="T52" fmla="*/ 85 w 102"/>
                  <a:gd name="T53" fmla="*/ 89 h 94"/>
                  <a:gd name="T54" fmla="*/ 102 w 102"/>
                  <a:gd name="T55" fmla="*/ 51 h 94"/>
                  <a:gd name="T56" fmla="*/ 51 w 102"/>
                  <a:gd name="T57" fmla="*/ 0 h 94"/>
                  <a:gd name="T58" fmla="*/ 0 w 102"/>
                  <a:gd name="T59" fmla="*/ 51 h 94"/>
                  <a:gd name="T60" fmla="*/ 1 w 102"/>
                  <a:gd name="T61" fmla="*/ 61 h 94"/>
                  <a:gd name="T62" fmla="*/ 11 w 102"/>
                  <a:gd name="T63" fmla="*/ 58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2" h="94">
                    <a:moveTo>
                      <a:pt x="11" y="58"/>
                    </a:moveTo>
                    <a:cubicBezTo>
                      <a:pt x="12" y="58"/>
                      <a:pt x="13" y="58"/>
                      <a:pt x="14" y="58"/>
                    </a:cubicBezTo>
                    <a:cubicBezTo>
                      <a:pt x="16" y="58"/>
                      <a:pt x="18" y="58"/>
                      <a:pt x="20" y="59"/>
                    </a:cubicBezTo>
                    <a:cubicBezTo>
                      <a:pt x="50" y="71"/>
                      <a:pt x="50" y="71"/>
                      <a:pt x="50" y="71"/>
                    </a:cubicBezTo>
                    <a:cubicBezTo>
                      <a:pt x="50" y="68"/>
                      <a:pt x="50" y="68"/>
                      <a:pt x="50" y="68"/>
                    </a:cubicBezTo>
                    <a:cubicBezTo>
                      <a:pt x="46" y="68"/>
                      <a:pt x="41" y="67"/>
                      <a:pt x="39" y="65"/>
                    </a:cubicBezTo>
                    <a:cubicBezTo>
                      <a:pt x="41" y="60"/>
                      <a:pt x="41" y="60"/>
                      <a:pt x="41" y="60"/>
                    </a:cubicBezTo>
                    <a:cubicBezTo>
                      <a:pt x="43" y="61"/>
                      <a:pt x="47" y="63"/>
                      <a:pt x="51" y="63"/>
                    </a:cubicBezTo>
                    <a:cubicBezTo>
                      <a:pt x="57" y="63"/>
                      <a:pt x="60" y="60"/>
                      <a:pt x="60" y="55"/>
                    </a:cubicBezTo>
                    <a:cubicBezTo>
                      <a:pt x="60" y="51"/>
                      <a:pt x="57" y="49"/>
                      <a:pt x="52" y="47"/>
                    </a:cubicBezTo>
                    <a:cubicBezTo>
                      <a:pt x="44" y="44"/>
                      <a:pt x="39" y="40"/>
                      <a:pt x="39" y="34"/>
                    </a:cubicBezTo>
                    <a:cubicBezTo>
                      <a:pt x="39" y="27"/>
                      <a:pt x="44" y="23"/>
                      <a:pt x="51" y="21"/>
                    </a:cubicBezTo>
                    <a:cubicBezTo>
                      <a:pt x="51" y="14"/>
                      <a:pt x="51" y="14"/>
                      <a:pt x="51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21"/>
                      <a:pt x="56" y="21"/>
                      <a:pt x="56" y="21"/>
                    </a:cubicBezTo>
                    <a:cubicBezTo>
                      <a:pt x="60" y="21"/>
                      <a:pt x="63" y="22"/>
                      <a:pt x="65" y="24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2" y="28"/>
                      <a:pt x="59" y="26"/>
                      <a:pt x="54" y="26"/>
                    </a:cubicBezTo>
                    <a:cubicBezTo>
                      <a:pt x="48" y="26"/>
                      <a:pt x="46" y="30"/>
                      <a:pt x="46" y="33"/>
                    </a:cubicBezTo>
                    <a:cubicBezTo>
                      <a:pt x="46" y="37"/>
                      <a:pt x="49" y="38"/>
                      <a:pt x="55" y="41"/>
                    </a:cubicBezTo>
                    <a:cubicBezTo>
                      <a:pt x="63" y="44"/>
                      <a:pt x="67" y="48"/>
                      <a:pt x="67" y="55"/>
                    </a:cubicBezTo>
                    <a:cubicBezTo>
                      <a:pt x="67" y="61"/>
                      <a:pt x="63" y="66"/>
                      <a:pt x="55" y="68"/>
                    </a:cubicBezTo>
                    <a:cubicBezTo>
                      <a:pt x="55" y="73"/>
                      <a:pt x="55" y="73"/>
                      <a:pt x="55" y="73"/>
                    </a:cubicBezTo>
                    <a:cubicBezTo>
                      <a:pt x="64" y="76"/>
                      <a:pt x="64" y="76"/>
                      <a:pt x="64" y="76"/>
                    </a:cubicBezTo>
                    <a:cubicBezTo>
                      <a:pt x="69" y="78"/>
                      <a:pt x="72" y="81"/>
                      <a:pt x="74" y="86"/>
                    </a:cubicBezTo>
                    <a:cubicBezTo>
                      <a:pt x="75" y="89"/>
                      <a:pt x="76" y="92"/>
                      <a:pt x="76" y="94"/>
                    </a:cubicBezTo>
                    <a:cubicBezTo>
                      <a:pt x="85" y="89"/>
                      <a:pt x="85" y="89"/>
                      <a:pt x="85" y="89"/>
                    </a:cubicBezTo>
                    <a:cubicBezTo>
                      <a:pt x="96" y="79"/>
                      <a:pt x="102" y="66"/>
                      <a:pt x="102" y="51"/>
                    </a:cubicBezTo>
                    <a:cubicBezTo>
                      <a:pt x="102" y="23"/>
                      <a:pt x="79" y="0"/>
                      <a:pt x="51" y="0"/>
                    </a:cubicBezTo>
                    <a:cubicBezTo>
                      <a:pt x="23" y="0"/>
                      <a:pt x="0" y="23"/>
                      <a:pt x="0" y="51"/>
                    </a:cubicBezTo>
                    <a:cubicBezTo>
                      <a:pt x="0" y="54"/>
                      <a:pt x="0" y="58"/>
                      <a:pt x="1" y="61"/>
                    </a:cubicBezTo>
                    <a:cubicBezTo>
                      <a:pt x="4" y="60"/>
                      <a:pt x="7" y="59"/>
                      <a:pt x="11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spAutoFit/>
              </a:bodyPr>
              <a:lstStyle/>
              <a:p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8B48C54-A3B4-CAF4-9C34-DE44BD5E80B3}"/>
              </a:ext>
            </a:extLst>
          </p:cNvPr>
          <p:cNvGrpSpPr/>
          <p:nvPr/>
        </p:nvGrpSpPr>
        <p:grpSpPr>
          <a:xfrm>
            <a:off x="5939321" y="2947220"/>
            <a:ext cx="574049" cy="519351"/>
            <a:chOff x="8730115" y="4269082"/>
            <a:chExt cx="670560" cy="692468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F3DFF3DA-7693-B1AC-12C2-DC71FDBCC84E}"/>
                </a:ext>
              </a:extLst>
            </p:cNvPr>
            <p:cNvSpPr/>
            <p:nvPr/>
          </p:nvSpPr>
          <p:spPr>
            <a:xfrm>
              <a:off x="8730115" y="4269082"/>
              <a:ext cx="670560" cy="692468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alpha val="20000"/>
                    </a:schemeClr>
                  </a:gs>
                  <a:gs pos="48000">
                    <a:schemeClr val="accent1"/>
                  </a:gs>
                  <a:gs pos="100000">
                    <a:schemeClr val="accent1">
                      <a:alpha val="2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39" name="图形 38">
              <a:extLst>
                <a:ext uri="{FF2B5EF4-FFF2-40B4-BE49-F238E27FC236}">
                  <a16:creationId xmlns:a16="http://schemas.microsoft.com/office/drawing/2014/main" id="{205D4333-ED53-603B-D6D7-7D9F1FEFC2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831642" y="4374308"/>
              <a:ext cx="485613" cy="4856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09755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9"/>
          <p:cNvCxnSpPr/>
          <p:nvPr/>
        </p:nvCxnSpPr>
        <p:spPr>
          <a:xfrm>
            <a:off x="4354445" y="3097486"/>
            <a:ext cx="447347" cy="0"/>
          </a:xfrm>
          <a:prstGeom prst="line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8" name="Diamond 1"/>
          <p:cNvSpPr/>
          <p:nvPr/>
        </p:nvSpPr>
        <p:spPr>
          <a:xfrm>
            <a:off x="4218298" y="1255393"/>
            <a:ext cx="735980" cy="735980"/>
          </a:xfrm>
          <a:prstGeom prst="diamond">
            <a:avLst/>
          </a:pr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67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9" name="Shape 2637"/>
          <p:cNvSpPr/>
          <p:nvPr/>
        </p:nvSpPr>
        <p:spPr>
          <a:xfrm>
            <a:off x="4497110" y="1459891"/>
            <a:ext cx="178355" cy="3269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3" tIns="14283" rIns="14283" bIns="14283" anchor="ctr"/>
          <a:lstStyle/>
          <a:p>
            <a:pPr marL="0" marR="0" lvl="0" indent="0" defTabSz="228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12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展望</a:t>
            </a: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CN" altLang="en-US" sz="1200" dirty="0">
                <a:latin typeface="微软雅黑"/>
                <a:ea typeface="微软雅黑"/>
              </a:rPr>
              <a:t>第五部分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未来优化</a:t>
            </a:r>
            <a:endParaRPr kumimoji="1" lang="zh-CN" altLang="en-US" dirty="0"/>
          </a:p>
        </p:txBody>
      </p:sp>
      <p:sp>
        <p:nvSpPr>
          <p:cNvPr id="2" name="Shape">
            <a:extLst>
              <a:ext uri="{FF2B5EF4-FFF2-40B4-BE49-F238E27FC236}">
                <a16:creationId xmlns:a16="http://schemas.microsoft.com/office/drawing/2014/main" id="{185D7765-B2CD-7892-B430-F1DA52C18E21}"/>
              </a:ext>
            </a:extLst>
          </p:cNvPr>
          <p:cNvSpPr/>
          <p:nvPr/>
        </p:nvSpPr>
        <p:spPr>
          <a:xfrm>
            <a:off x="6580599" y="1774652"/>
            <a:ext cx="1710773" cy="11419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98" y="21591"/>
                </a:moveTo>
                <a:lnTo>
                  <a:pt x="21600" y="19242"/>
                </a:lnTo>
                <a:lnTo>
                  <a:pt x="12881" y="1722"/>
                </a:lnTo>
                <a:cubicBezTo>
                  <a:pt x="12310" y="574"/>
                  <a:pt x="11557" y="0"/>
                  <a:pt x="10804" y="0"/>
                </a:cubicBezTo>
                <a:cubicBezTo>
                  <a:pt x="10050" y="0"/>
                  <a:pt x="9297" y="574"/>
                  <a:pt x="8726" y="1722"/>
                </a:cubicBezTo>
                <a:lnTo>
                  <a:pt x="0" y="19256"/>
                </a:lnTo>
                <a:lnTo>
                  <a:pt x="3503" y="21600"/>
                </a:lnTo>
                <a:cubicBezTo>
                  <a:pt x="5163" y="19021"/>
                  <a:pt x="7815" y="17351"/>
                  <a:pt x="10804" y="17351"/>
                </a:cubicBezTo>
                <a:cubicBezTo>
                  <a:pt x="13788" y="17351"/>
                  <a:pt x="16437" y="19017"/>
                  <a:pt x="18098" y="2159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ffectLst>
            <a:outerShdw blurRad="190500" dist="38100" dir="2700000" algn="tl" rotWithShape="0">
              <a:prstClr val="black">
                <a:alpha val="15000"/>
              </a:prstClr>
            </a:outerShdw>
          </a:effectLst>
        </p:spPr>
        <p:txBody>
          <a:bodyPr lIns="22860" rIns="22860" anchor="ctr"/>
          <a:lstStyle/>
          <a:p>
            <a:pPr algn="ctr" defTabSz="412750" hangingPunct="0">
              <a:lnSpc>
                <a:spcPct val="130000"/>
              </a:lnSpc>
              <a:defRPr sz="5500" b="0">
                <a:solidFill>
                  <a:srgbClr val="F6F8FF"/>
                </a:solidFill>
                <a:latin typeface="思源黑体 CN Normal"/>
                <a:ea typeface="思源黑体 CN Normal"/>
                <a:cs typeface="思源黑体 CN Normal"/>
                <a:sym typeface="思源黑体 CN Normal"/>
              </a:defRPr>
            </a:pPr>
            <a:endParaRPr lang="en-US" sz="500" kern="0">
              <a:solidFill>
                <a:srgbClr val="F6F8FF"/>
              </a:solidFill>
              <a:latin typeface="思源黑体 CN Normal"/>
              <a:ea typeface="思源黑体 CN Normal"/>
              <a:sym typeface="思源黑体 CN Normal"/>
            </a:endParaRPr>
          </a:p>
        </p:txBody>
      </p:sp>
      <p:sp>
        <p:nvSpPr>
          <p:cNvPr id="3" name="Shape">
            <a:extLst>
              <a:ext uri="{FF2B5EF4-FFF2-40B4-BE49-F238E27FC236}">
                <a16:creationId xmlns:a16="http://schemas.microsoft.com/office/drawing/2014/main" id="{4C602532-422D-D2DB-4EA3-4A2C4E9031F3}"/>
              </a:ext>
            </a:extLst>
          </p:cNvPr>
          <p:cNvSpPr/>
          <p:nvPr/>
        </p:nvSpPr>
        <p:spPr>
          <a:xfrm>
            <a:off x="7436198" y="2776906"/>
            <a:ext cx="1577114" cy="1137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1" h="21600" extrusionOk="0">
                <a:moveTo>
                  <a:pt x="20927" y="17411"/>
                </a:moveTo>
                <a:lnTo>
                  <a:pt x="11625" y="0"/>
                </a:lnTo>
                <a:lnTo>
                  <a:pt x="7861" y="2351"/>
                </a:lnTo>
                <a:cubicBezTo>
                  <a:pt x="8391" y="3654"/>
                  <a:pt x="8685" y="5094"/>
                  <a:pt x="8685" y="6609"/>
                </a:cubicBezTo>
                <a:cubicBezTo>
                  <a:pt x="8685" y="8527"/>
                  <a:pt x="8213" y="10327"/>
                  <a:pt x="7388" y="11879"/>
                </a:cubicBezTo>
                <a:cubicBezTo>
                  <a:pt x="5873" y="14732"/>
                  <a:pt x="3165" y="16750"/>
                  <a:pt x="0" y="17141"/>
                </a:cubicBezTo>
                <a:lnTo>
                  <a:pt x="2" y="21600"/>
                </a:lnTo>
                <a:lnTo>
                  <a:pt x="18688" y="21600"/>
                </a:lnTo>
                <a:cubicBezTo>
                  <a:pt x="19869" y="21600"/>
                  <a:pt x="20714" y="21165"/>
                  <a:pt x="21139" y="20459"/>
                </a:cubicBezTo>
                <a:cubicBezTo>
                  <a:pt x="21600" y="19694"/>
                  <a:pt x="21566" y="18609"/>
                  <a:pt x="20927" y="1741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ffectLst>
            <a:outerShdw blurRad="190500" dist="38100" dir="2700000" algn="tl" rotWithShape="0">
              <a:prstClr val="black">
                <a:alpha val="15000"/>
              </a:prstClr>
            </a:outerShdw>
          </a:effectLst>
        </p:spPr>
        <p:txBody>
          <a:bodyPr lIns="22860" rIns="22860" anchor="ctr"/>
          <a:lstStyle/>
          <a:p>
            <a:pPr algn="ctr" defTabSz="412750" hangingPunct="0">
              <a:lnSpc>
                <a:spcPct val="130000"/>
              </a:lnSpc>
            </a:pPr>
            <a:endParaRPr lang="en-US" sz="500" kern="0">
              <a:solidFill>
                <a:srgbClr val="F6F8FF"/>
              </a:solidFill>
              <a:latin typeface="思源黑体 CN Normal"/>
              <a:ea typeface="思源黑体 CN Normal"/>
              <a:sym typeface="思源黑体 CN Normal"/>
            </a:endParaRPr>
          </a:p>
        </p:txBody>
      </p:sp>
      <p:sp>
        <p:nvSpPr>
          <p:cNvPr id="4" name="Shape">
            <a:extLst>
              <a:ext uri="{FF2B5EF4-FFF2-40B4-BE49-F238E27FC236}">
                <a16:creationId xmlns:a16="http://schemas.microsoft.com/office/drawing/2014/main" id="{C7B4005D-A222-A69C-44EC-24EDFC869C8E}"/>
              </a:ext>
            </a:extLst>
          </p:cNvPr>
          <p:cNvSpPr/>
          <p:nvPr/>
        </p:nvSpPr>
        <p:spPr>
          <a:xfrm>
            <a:off x="5857686" y="2776906"/>
            <a:ext cx="1578087" cy="11372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1" h="21600" extrusionOk="0">
                <a:moveTo>
                  <a:pt x="14054" y="11873"/>
                </a:moveTo>
                <a:cubicBezTo>
                  <a:pt x="13230" y="10320"/>
                  <a:pt x="12758" y="8519"/>
                  <a:pt x="12758" y="6599"/>
                </a:cubicBezTo>
                <a:cubicBezTo>
                  <a:pt x="12758" y="5087"/>
                  <a:pt x="13051" y="3651"/>
                  <a:pt x="13577" y="2349"/>
                </a:cubicBezTo>
                <a:lnTo>
                  <a:pt x="9812" y="0"/>
                </a:lnTo>
                <a:lnTo>
                  <a:pt x="524" y="17408"/>
                </a:lnTo>
                <a:cubicBezTo>
                  <a:pt x="-116" y="18607"/>
                  <a:pt x="-149" y="19693"/>
                  <a:pt x="312" y="20459"/>
                </a:cubicBezTo>
                <a:cubicBezTo>
                  <a:pt x="737" y="21165"/>
                  <a:pt x="1581" y="21600"/>
                  <a:pt x="2761" y="21600"/>
                </a:cubicBezTo>
                <a:lnTo>
                  <a:pt x="21451" y="21600"/>
                </a:lnTo>
                <a:lnTo>
                  <a:pt x="21449" y="17139"/>
                </a:lnTo>
                <a:cubicBezTo>
                  <a:pt x="18281" y="16752"/>
                  <a:pt x="15571" y="14730"/>
                  <a:pt x="14054" y="11873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ffectLst>
            <a:outerShdw blurRad="190500" dist="38100" dir="2700000" algn="tl" rotWithShape="0">
              <a:prstClr val="black">
                <a:alpha val="15000"/>
              </a:prstClr>
            </a:outerShdw>
          </a:effectLst>
        </p:spPr>
        <p:txBody>
          <a:bodyPr lIns="22860" rIns="22860" anchor="ctr"/>
          <a:lstStyle/>
          <a:p>
            <a:pPr algn="ctr" defTabSz="412750" hangingPunct="0">
              <a:lnSpc>
                <a:spcPct val="130000"/>
              </a:lnSpc>
            </a:pPr>
            <a:endParaRPr lang="en-US" sz="500" kern="0">
              <a:solidFill>
                <a:srgbClr val="F6F8FF"/>
              </a:solidFill>
              <a:latin typeface="思源黑体 CN Normal"/>
              <a:ea typeface="思源黑体 CN Normal"/>
              <a:sym typeface="思源黑体 CN Normal"/>
            </a:endParaRPr>
          </a:p>
        </p:txBody>
      </p:sp>
      <p:sp>
        <p:nvSpPr>
          <p:cNvPr id="5" name="Circle">
            <a:extLst>
              <a:ext uri="{FF2B5EF4-FFF2-40B4-BE49-F238E27FC236}">
                <a16:creationId xmlns:a16="http://schemas.microsoft.com/office/drawing/2014/main" id="{054465D1-3207-DE8F-2956-986084613481}"/>
              </a:ext>
            </a:extLst>
          </p:cNvPr>
          <p:cNvSpPr/>
          <p:nvPr/>
        </p:nvSpPr>
        <p:spPr>
          <a:xfrm>
            <a:off x="6824275" y="2695627"/>
            <a:ext cx="1223848" cy="94777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905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>
              <a:solidFill>
                <a:schemeClr val="lt1"/>
              </a:solidFill>
              <a:latin typeface="思源黑体 CN Normal"/>
              <a:ea typeface="思源黑体 CN Normal"/>
              <a:sym typeface="思源黑体 CN Normal"/>
            </a:endParaRPr>
          </a:p>
        </p:txBody>
      </p:sp>
      <p:sp>
        <p:nvSpPr>
          <p:cNvPr id="6" name="矩形: 圆角 53">
            <a:extLst>
              <a:ext uri="{FF2B5EF4-FFF2-40B4-BE49-F238E27FC236}">
                <a16:creationId xmlns:a16="http://schemas.microsoft.com/office/drawing/2014/main" id="{60EFF6A9-F91E-8847-68E8-9CBDB7435BF4}"/>
              </a:ext>
            </a:extLst>
          </p:cNvPr>
          <p:cNvSpPr/>
          <p:nvPr/>
        </p:nvSpPr>
        <p:spPr>
          <a:xfrm>
            <a:off x="508416" y="1002042"/>
            <a:ext cx="3816159" cy="4818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905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latin typeface="思源黑体 CN Normal"/>
              <a:ea typeface="思源黑体 CN Normal"/>
              <a:sym typeface="思源黑体 CN Normal"/>
            </a:endParaRPr>
          </a:p>
        </p:txBody>
      </p:sp>
      <p:sp>
        <p:nvSpPr>
          <p:cNvPr id="7" name="矩形: 圆角 58">
            <a:extLst>
              <a:ext uri="{FF2B5EF4-FFF2-40B4-BE49-F238E27FC236}">
                <a16:creationId xmlns:a16="http://schemas.microsoft.com/office/drawing/2014/main" id="{4D58F754-D8DE-44AE-9754-F55FF6047066}"/>
              </a:ext>
            </a:extLst>
          </p:cNvPr>
          <p:cNvSpPr/>
          <p:nvPr/>
        </p:nvSpPr>
        <p:spPr>
          <a:xfrm>
            <a:off x="507990" y="2321247"/>
            <a:ext cx="3816159" cy="4818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1905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latin typeface="思源黑体 CN Normal"/>
              <a:ea typeface="思源黑体 CN Normal"/>
              <a:sym typeface="思源黑体 CN Normal"/>
            </a:endParaRPr>
          </a:p>
        </p:txBody>
      </p:sp>
      <p:sp>
        <p:nvSpPr>
          <p:cNvPr id="8" name="矩形: 圆角 63">
            <a:extLst>
              <a:ext uri="{FF2B5EF4-FFF2-40B4-BE49-F238E27FC236}">
                <a16:creationId xmlns:a16="http://schemas.microsoft.com/office/drawing/2014/main" id="{CFCB6062-D5F5-B922-5ED5-CCA15E29B2E7}"/>
              </a:ext>
            </a:extLst>
          </p:cNvPr>
          <p:cNvSpPr/>
          <p:nvPr/>
        </p:nvSpPr>
        <p:spPr>
          <a:xfrm>
            <a:off x="508416" y="3605375"/>
            <a:ext cx="3816159" cy="4818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905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latin typeface="思源黑体 CN Normal"/>
              <a:ea typeface="思源黑体 CN Normal"/>
              <a:sym typeface="思源黑体 CN Normal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5EF5D29-DF62-2F9A-20AB-33FC80376A78}"/>
              </a:ext>
            </a:extLst>
          </p:cNvPr>
          <p:cNvSpPr txBox="1"/>
          <p:nvPr/>
        </p:nvSpPr>
        <p:spPr>
          <a:xfrm>
            <a:off x="508417" y="1587102"/>
            <a:ext cx="5169261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1400" spc="100">
                <a:solidFill>
                  <a:schemeClr val="bg2">
                    <a:lumMod val="25000"/>
                  </a:schemeClr>
                </a:solidFill>
                <a:latin typeface="思源黑体 CN Normal"/>
                <a:ea typeface="思源黑体 CN Normal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/>
              </a:rPr>
              <a:t>根据用户的偏好、历史数据和行为模式，为每个用户进行个性化奖品推荐和优化抽奖规则。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5ED63DB-D5B8-2FEC-DB1D-EBCD2E160DEB}"/>
              </a:ext>
            </a:extLst>
          </p:cNvPr>
          <p:cNvSpPr txBox="1"/>
          <p:nvPr/>
        </p:nvSpPr>
        <p:spPr>
          <a:xfrm>
            <a:off x="722870" y="988063"/>
            <a:ext cx="1251043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>
                <a:solidFill>
                  <a:schemeClr val="bg1"/>
                </a:solidFill>
                <a:latin typeface="+mn-ea"/>
                <a:ea typeface="+mn-ea"/>
                <a:sym typeface="思源黑体 CN Normal"/>
              </a:rPr>
              <a:t>推荐算法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08A3AE3-8CEE-E460-0F32-D51EF4F5205A}"/>
              </a:ext>
            </a:extLst>
          </p:cNvPr>
          <p:cNvSpPr txBox="1"/>
          <p:nvPr/>
        </p:nvSpPr>
        <p:spPr>
          <a:xfrm>
            <a:off x="508417" y="2866125"/>
            <a:ext cx="5169261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1400" spc="100">
                <a:solidFill>
                  <a:schemeClr val="bg2">
                    <a:lumMod val="25000"/>
                  </a:schemeClr>
                </a:solidFill>
                <a:latin typeface="思源黑体 CN Normal"/>
                <a:ea typeface="思源黑体 CN Normal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/>
              </a:rPr>
              <a:t>欺诈检测。检测和防止欺诈行为，例如多次重复参与、作弊或恶意操纵抽奖结果等可疑行为。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0F54BE3-F8E8-E8BC-D9BC-9492A2CB2041}"/>
              </a:ext>
            </a:extLst>
          </p:cNvPr>
          <p:cNvSpPr txBox="1"/>
          <p:nvPr/>
        </p:nvSpPr>
        <p:spPr>
          <a:xfrm>
            <a:off x="508417" y="4190435"/>
            <a:ext cx="5169261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1400" spc="100">
                <a:solidFill>
                  <a:schemeClr val="bg2">
                    <a:lumMod val="25000"/>
                  </a:schemeClr>
                </a:solidFill>
                <a:latin typeface="思源黑体 CN Normal"/>
                <a:ea typeface="思源黑体 CN Normal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/>
              </a:rPr>
              <a:t>引入社交元素，例如允许用户邀请好友参与抽奖或与其他参与者互动，增加用户的社交参与感。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BB632EA-9B39-E228-60E8-35445B16F81B}"/>
              </a:ext>
            </a:extLst>
          </p:cNvPr>
          <p:cNvSpPr txBox="1"/>
          <p:nvPr/>
        </p:nvSpPr>
        <p:spPr>
          <a:xfrm>
            <a:off x="722870" y="2306999"/>
            <a:ext cx="1251043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>
                <a:solidFill>
                  <a:schemeClr val="bg1"/>
                </a:solidFill>
                <a:latin typeface="+mn-ea"/>
                <a:ea typeface="+mn-ea"/>
                <a:sym typeface="思源黑体 CN Normal"/>
              </a:rPr>
              <a:t>风控检测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E5F6613-1E95-89F1-F739-366371045C6C}"/>
              </a:ext>
            </a:extLst>
          </p:cNvPr>
          <p:cNvSpPr txBox="1"/>
          <p:nvPr/>
        </p:nvSpPr>
        <p:spPr>
          <a:xfrm>
            <a:off x="722870" y="3597191"/>
            <a:ext cx="1251043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>
                <a:solidFill>
                  <a:schemeClr val="bg1"/>
                </a:solidFill>
                <a:latin typeface="+mn-ea"/>
                <a:ea typeface="+mn-ea"/>
                <a:sym typeface="思源黑体 CN Normal"/>
              </a:rPr>
              <a:t>社交互动</a:t>
            </a:r>
          </a:p>
        </p:txBody>
      </p:sp>
    </p:spTree>
    <p:extLst>
      <p:ext uri="{BB962C8B-B14F-4D97-AF65-F5344CB8AC3E}">
        <p14:creationId xmlns:p14="http://schemas.microsoft.com/office/powerpoint/2010/main" val="2170074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9"/>
          <p:cNvCxnSpPr/>
          <p:nvPr/>
        </p:nvCxnSpPr>
        <p:spPr>
          <a:xfrm>
            <a:off x="4354445" y="3097486"/>
            <a:ext cx="447347" cy="0"/>
          </a:xfrm>
          <a:prstGeom prst="line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8" name="Diamond 1"/>
          <p:cNvSpPr/>
          <p:nvPr/>
        </p:nvSpPr>
        <p:spPr>
          <a:xfrm>
            <a:off x="4218298" y="1255393"/>
            <a:ext cx="735980" cy="735980"/>
          </a:xfrm>
          <a:prstGeom prst="diamond">
            <a:avLst/>
          </a:pr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67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9" name="Shape 2637"/>
          <p:cNvSpPr/>
          <p:nvPr/>
        </p:nvSpPr>
        <p:spPr>
          <a:xfrm>
            <a:off x="4497110" y="1459891"/>
            <a:ext cx="178355" cy="3269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3" tIns="14283" rIns="14283" bIns="14283" anchor="ctr"/>
          <a:lstStyle/>
          <a:p>
            <a:pPr marL="0" marR="0" lvl="0" indent="0" defTabSz="228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12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项目介绍</a:t>
            </a:r>
            <a:r>
              <a:rPr kumimoji="1"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与需求分析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 lIns="91440" tIns="45720" rIns="91440" bIns="45720" anchor="t"/>
          <a:lstStyle/>
          <a:p>
            <a:r>
              <a:rPr kumimoji="1" lang="zh-CN" altLang="en-US" sz="1200" dirty="0">
                <a:latin typeface="微软雅黑"/>
                <a:ea typeface="微软雅黑"/>
              </a:rPr>
              <a:t>第一部分</a:t>
            </a:r>
            <a:endParaRPr lang="zh-CN" altLang="en-US" sz="1200" dirty="0">
              <a:latin typeface="微软雅黑"/>
              <a:ea typeface="微软雅黑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52259" y="1330990"/>
            <a:ext cx="6340197" cy="1427776"/>
            <a:chOff x="2500904" y="2076664"/>
            <a:chExt cx="7135405" cy="1606852"/>
          </a:xfrm>
        </p:grpSpPr>
        <p:grpSp>
          <p:nvGrpSpPr>
            <p:cNvPr id="4" name="组合 3"/>
            <p:cNvGrpSpPr/>
            <p:nvPr/>
          </p:nvGrpSpPr>
          <p:grpSpPr>
            <a:xfrm>
              <a:off x="2994393" y="3424815"/>
              <a:ext cx="5867398" cy="258701"/>
              <a:chOff x="1565085" y="3757021"/>
              <a:chExt cx="5867398" cy="258701"/>
            </a:xfrm>
          </p:grpSpPr>
          <p:sp>
            <p:nvSpPr>
              <p:cNvPr id="6" name="Rectangle 5"/>
              <p:cNvSpPr>
                <a:spLocks noChangeArrowheads="1"/>
              </p:cNvSpPr>
              <p:nvPr/>
            </p:nvSpPr>
            <p:spPr bwMode="auto">
              <a:xfrm>
                <a:off x="3822547" y="3757021"/>
                <a:ext cx="1352474" cy="258701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lIns="69201" tIns="34600" rIns="69201" bIns="34600">
                <a:spAutoFit/>
              </a:bodyPr>
              <a:lstStyle/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en-US" altLang="zh-CN" sz="105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sym typeface="GeosansLight"/>
                  </a:rPr>
                  <a:t>THANK </a:t>
                </a:r>
                <a:r>
                  <a:rPr lang="en-US" altLang="zh-CN" sz="1050" b="1">
                    <a:solidFill>
                      <a:srgbClr val="FFC000"/>
                    </a:solidFill>
                    <a:latin typeface="微软雅黑" panose="020B0503020204020204" charset="-122"/>
                    <a:ea typeface="微软雅黑" panose="020B0503020204020204" charset="-122"/>
                    <a:sym typeface="GeosansLight"/>
                  </a:rPr>
                  <a:t>YOU</a:t>
                </a:r>
              </a:p>
            </p:txBody>
          </p:sp>
          <p:cxnSp>
            <p:nvCxnSpPr>
              <p:cNvPr id="7" name="直接连接符 6"/>
              <p:cNvCxnSpPr/>
              <p:nvPr/>
            </p:nvCxnSpPr>
            <p:spPr>
              <a:xfrm>
                <a:off x="1565085" y="3911328"/>
                <a:ext cx="2299854" cy="0"/>
              </a:xfrm>
              <a:prstGeom prst="line">
                <a:avLst/>
              </a:prstGeom>
              <a:ln>
                <a:gradFill>
                  <a:gsLst>
                    <a:gs pos="34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>
                <a:off x="5132629" y="3911328"/>
                <a:ext cx="2299854" cy="0"/>
              </a:xfrm>
              <a:prstGeom prst="line">
                <a:avLst/>
              </a:prstGeom>
              <a:ln>
                <a:gradFill>
                  <a:gsLst>
                    <a:gs pos="36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108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8"/>
            <p:cNvSpPr>
              <a:spLocks noChangeArrowheads="1"/>
            </p:cNvSpPr>
            <p:nvPr/>
          </p:nvSpPr>
          <p:spPr bwMode="auto">
            <a:xfrm>
              <a:off x="2500904" y="2076664"/>
              <a:ext cx="7135405" cy="114305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anchor="ctr">
              <a:spAutoFit/>
            </a:bodyPr>
            <a:lstStyle/>
            <a:p>
              <a:pPr algn="r"/>
              <a:r>
                <a:rPr lang="zh-CN" altLang="en-US" sz="6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谢谢老师和同学们</a:t>
              </a:r>
              <a:endParaRPr lang="en-US" altLang="zh-CN" sz="6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3B649191-5118-61D2-24D5-84620A3686DD}"/>
              </a:ext>
            </a:extLst>
          </p:cNvPr>
          <p:cNvSpPr/>
          <p:nvPr/>
        </p:nvSpPr>
        <p:spPr>
          <a:xfrm>
            <a:off x="742893" y="2830816"/>
            <a:ext cx="200028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6710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marR="0" lvl="0" indent="0" algn="l" defTabSz="96710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1" name="矩形 2">
            <a:extLst>
              <a:ext uri="{FF2B5EF4-FFF2-40B4-BE49-F238E27FC236}">
                <a16:creationId xmlns:a16="http://schemas.microsoft.com/office/drawing/2014/main" id="{AEF2597B-5E17-9E5E-E549-D552A72B31D9}"/>
              </a:ext>
            </a:extLst>
          </p:cNvPr>
          <p:cNvSpPr/>
          <p:nvPr/>
        </p:nvSpPr>
        <p:spPr>
          <a:xfrm>
            <a:off x="3658708" y="3372783"/>
            <a:ext cx="5262979" cy="369332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marL="0" marR="0" lvl="0" indent="0" algn="l" defTabSz="96710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/>
                <a:ea typeface="微软雅黑"/>
              </a:rPr>
              <a:t>第六组：钟郑健、吴啸天、温锦辉、邱震宇、梁爽</a:t>
            </a:r>
          </a:p>
        </p:txBody>
      </p:sp>
      <p:sp>
        <p:nvSpPr>
          <p:cNvPr id="12" name="矩形 2">
            <a:extLst>
              <a:ext uri="{FF2B5EF4-FFF2-40B4-BE49-F238E27FC236}">
                <a16:creationId xmlns:a16="http://schemas.microsoft.com/office/drawing/2014/main" id="{572745A0-7F4E-EB7C-2BB7-29D622D85800}"/>
              </a:ext>
            </a:extLst>
          </p:cNvPr>
          <p:cNvSpPr/>
          <p:nvPr/>
        </p:nvSpPr>
        <p:spPr>
          <a:xfrm>
            <a:off x="7316308" y="3986800"/>
            <a:ext cx="1527982" cy="369332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marL="0" marR="0" lvl="0" indent="0" algn="l" defTabSz="96710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/>
                <a:ea typeface="微软雅黑"/>
              </a:rPr>
              <a:t>2023-08-28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0C0CC5AD-FF67-8F66-AA74-43CDCAFAD11F}"/>
              </a:ext>
            </a:extLst>
          </p:cNvPr>
          <p:cNvGrpSpPr/>
          <p:nvPr/>
        </p:nvGrpSpPr>
        <p:grpSpPr>
          <a:xfrm>
            <a:off x="730381" y="1059025"/>
            <a:ext cx="7170057" cy="3722913"/>
            <a:chOff x="1737600" y="1701904"/>
            <a:chExt cx="8538813" cy="4505625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E0A13421-9524-2518-A427-733682144731}"/>
                </a:ext>
              </a:extLst>
            </p:cNvPr>
            <p:cNvGrpSpPr/>
            <p:nvPr/>
          </p:nvGrpSpPr>
          <p:grpSpPr>
            <a:xfrm>
              <a:off x="1737600" y="1701904"/>
              <a:ext cx="8538813" cy="4505625"/>
              <a:chOff x="4157881" y="1495146"/>
              <a:chExt cx="7294212" cy="4381933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1C659AF4-4CAB-EB82-E0D1-CB8FD84A7C37}"/>
                  </a:ext>
                </a:extLst>
              </p:cNvPr>
              <p:cNvSpPr/>
              <p:nvPr/>
            </p:nvSpPr>
            <p:spPr>
              <a:xfrm>
                <a:off x="4157881" y="1788153"/>
                <a:ext cx="1524000" cy="1524000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3765"/>
                <a:endParaRPr lang="zh-CN" altLang="en-US"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48C771A4-F806-A78D-A49A-B694DA94C578}"/>
                  </a:ext>
                </a:extLst>
              </p:cNvPr>
              <p:cNvSpPr/>
              <p:nvPr/>
            </p:nvSpPr>
            <p:spPr>
              <a:xfrm>
                <a:off x="4157881" y="3934456"/>
                <a:ext cx="1524000" cy="1524000"/>
              </a:xfrm>
              <a:prstGeom prst="ellipse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60000">
                    <a:schemeClr val="accent2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3765"/>
                <a:endParaRPr lang="zh-CN" altLang="en-US"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273CD210-AAB9-0004-7D5A-B0C44C6BE7A8}"/>
                  </a:ext>
                </a:extLst>
              </p:cNvPr>
              <p:cNvSpPr/>
              <p:nvPr/>
            </p:nvSpPr>
            <p:spPr>
              <a:xfrm>
                <a:off x="4853074" y="1495146"/>
                <a:ext cx="6599019" cy="4381933"/>
              </a:xfrm>
              <a:prstGeom prst="rect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42681385-241B-0AF5-362A-B83D05F478BC}"/>
                  </a:ext>
                </a:extLst>
              </p:cNvPr>
              <p:cNvSpPr/>
              <p:nvPr/>
            </p:nvSpPr>
            <p:spPr>
              <a:xfrm>
                <a:off x="4365699" y="1995971"/>
                <a:ext cx="1108364" cy="1108364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948EA055-A0E2-8F16-C709-85F6FE7FDF82}"/>
                  </a:ext>
                </a:extLst>
              </p:cNvPr>
              <p:cNvSpPr/>
              <p:nvPr/>
            </p:nvSpPr>
            <p:spPr>
              <a:xfrm>
                <a:off x="4365699" y="4142274"/>
                <a:ext cx="1108364" cy="1108364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EA9DB1E-4EC7-87F9-244B-4D7099C55DA8}"/>
                  </a:ext>
                </a:extLst>
              </p:cNvPr>
              <p:cNvSpPr/>
              <p:nvPr/>
            </p:nvSpPr>
            <p:spPr>
              <a:xfrm>
                <a:off x="4707056" y="2390536"/>
                <a:ext cx="425650" cy="319234"/>
              </a:xfrm>
              <a:custGeom>
                <a:avLst/>
                <a:gdLst>
                  <a:gd name="connsiteX0" fmla="*/ 505433 w 533400"/>
                  <a:gd name="connsiteY0" fmla="*/ 621 h 400050"/>
                  <a:gd name="connsiteX1" fmla="*/ 534008 w 533400"/>
                  <a:gd name="connsiteY1" fmla="*/ 29196 h 400050"/>
                  <a:gd name="connsiteX2" fmla="*/ 534008 w 533400"/>
                  <a:gd name="connsiteY2" fmla="*/ 372096 h 400050"/>
                  <a:gd name="connsiteX3" fmla="*/ 505433 w 533400"/>
                  <a:gd name="connsiteY3" fmla="*/ 400671 h 400050"/>
                  <a:gd name="connsiteX4" fmla="*/ 29183 w 533400"/>
                  <a:gd name="connsiteY4" fmla="*/ 400671 h 400050"/>
                  <a:gd name="connsiteX5" fmla="*/ 608 w 533400"/>
                  <a:gd name="connsiteY5" fmla="*/ 372096 h 400050"/>
                  <a:gd name="connsiteX6" fmla="*/ 608 w 533400"/>
                  <a:gd name="connsiteY6" fmla="*/ 29196 h 400050"/>
                  <a:gd name="connsiteX7" fmla="*/ 29183 w 533400"/>
                  <a:gd name="connsiteY7" fmla="*/ 621 h 400050"/>
                  <a:gd name="connsiteX8" fmla="*/ 505433 w 533400"/>
                  <a:gd name="connsiteY8" fmla="*/ 621 h 400050"/>
                  <a:gd name="connsiteX9" fmla="*/ 391419 w 533400"/>
                  <a:gd name="connsiteY9" fmla="*/ 198646 h 400050"/>
                  <a:gd name="connsiteX10" fmla="*/ 351414 w 533400"/>
                  <a:gd name="connsiteY10" fmla="*/ 204170 h 400050"/>
                  <a:gd name="connsiteX11" fmla="*/ 351414 w 533400"/>
                  <a:gd name="connsiteY11" fmla="*/ 204170 h 400050"/>
                  <a:gd name="connsiteX12" fmla="*/ 267118 w 533400"/>
                  <a:gd name="connsiteY12" fmla="*/ 315613 h 400050"/>
                  <a:gd name="connsiteX13" fmla="*/ 264641 w 533400"/>
                  <a:gd name="connsiteY13" fmla="*/ 318470 h 400050"/>
                  <a:gd name="connsiteX14" fmla="*/ 224255 w 533400"/>
                  <a:gd name="connsiteY14" fmla="*/ 318756 h 400050"/>
                  <a:gd name="connsiteX15" fmla="*/ 224255 w 533400"/>
                  <a:gd name="connsiteY15" fmla="*/ 318756 h 400050"/>
                  <a:gd name="connsiteX16" fmla="*/ 162152 w 533400"/>
                  <a:gd name="connsiteY16" fmla="*/ 257415 h 400050"/>
                  <a:gd name="connsiteX17" fmla="*/ 160247 w 533400"/>
                  <a:gd name="connsiteY17" fmla="*/ 255701 h 400050"/>
                  <a:gd name="connsiteX18" fmla="*/ 120052 w 533400"/>
                  <a:gd name="connsiteY18" fmla="*/ 259606 h 400050"/>
                  <a:gd name="connsiteX19" fmla="*/ 120052 w 533400"/>
                  <a:gd name="connsiteY19" fmla="*/ 259606 h 400050"/>
                  <a:gd name="connsiteX20" fmla="*/ 32517 w 533400"/>
                  <a:gd name="connsiteY20" fmla="*/ 366095 h 400050"/>
                  <a:gd name="connsiteX21" fmla="*/ 30326 w 533400"/>
                  <a:gd name="connsiteY21" fmla="*/ 372096 h 400050"/>
                  <a:gd name="connsiteX22" fmla="*/ 39851 w 533400"/>
                  <a:gd name="connsiteY22" fmla="*/ 381621 h 400050"/>
                  <a:gd name="connsiteX23" fmla="*/ 39851 w 533400"/>
                  <a:gd name="connsiteY23" fmla="*/ 381621 h 400050"/>
                  <a:gd name="connsiteX24" fmla="*/ 497242 w 533400"/>
                  <a:gd name="connsiteY24" fmla="*/ 381621 h 400050"/>
                  <a:gd name="connsiteX25" fmla="*/ 502480 w 533400"/>
                  <a:gd name="connsiteY25" fmla="*/ 380002 h 400050"/>
                  <a:gd name="connsiteX26" fmla="*/ 505147 w 533400"/>
                  <a:gd name="connsiteY26" fmla="*/ 366762 h 400050"/>
                  <a:gd name="connsiteX27" fmla="*/ 505147 w 533400"/>
                  <a:gd name="connsiteY27" fmla="*/ 366762 h 400050"/>
                  <a:gd name="connsiteX28" fmla="*/ 397991 w 533400"/>
                  <a:gd name="connsiteY28" fmla="*/ 205504 h 400050"/>
                  <a:gd name="connsiteX29" fmla="*/ 391419 w 533400"/>
                  <a:gd name="connsiteY29" fmla="*/ 198646 h 400050"/>
                  <a:gd name="connsiteX30" fmla="*/ 95858 w 533400"/>
                  <a:gd name="connsiteY30" fmla="*/ 57771 h 400050"/>
                  <a:gd name="connsiteX31" fmla="*/ 57758 w 533400"/>
                  <a:gd name="connsiteY31" fmla="*/ 95871 h 400050"/>
                  <a:gd name="connsiteX32" fmla="*/ 95858 w 533400"/>
                  <a:gd name="connsiteY32" fmla="*/ 133971 h 400050"/>
                  <a:gd name="connsiteX33" fmla="*/ 133958 w 533400"/>
                  <a:gd name="connsiteY33" fmla="*/ 95871 h 400050"/>
                  <a:gd name="connsiteX34" fmla="*/ 95858 w 533400"/>
                  <a:gd name="connsiteY34" fmla="*/ 57771 h 400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33400" h="400050">
                    <a:moveTo>
                      <a:pt x="505433" y="621"/>
                    </a:moveTo>
                    <a:cubicBezTo>
                      <a:pt x="521245" y="621"/>
                      <a:pt x="534008" y="13385"/>
                      <a:pt x="534008" y="29196"/>
                    </a:cubicBezTo>
                    <a:lnTo>
                      <a:pt x="534008" y="372096"/>
                    </a:lnTo>
                    <a:cubicBezTo>
                      <a:pt x="534008" y="387907"/>
                      <a:pt x="521245" y="400671"/>
                      <a:pt x="505433" y="400671"/>
                    </a:cubicBezTo>
                    <a:lnTo>
                      <a:pt x="29183" y="400671"/>
                    </a:lnTo>
                    <a:cubicBezTo>
                      <a:pt x="13371" y="400671"/>
                      <a:pt x="608" y="387907"/>
                      <a:pt x="608" y="372096"/>
                    </a:cubicBezTo>
                    <a:lnTo>
                      <a:pt x="608" y="29196"/>
                    </a:lnTo>
                    <a:cubicBezTo>
                      <a:pt x="608" y="13385"/>
                      <a:pt x="13371" y="621"/>
                      <a:pt x="29183" y="621"/>
                    </a:cubicBezTo>
                    <a:lnTo>
                      <a:pt x="505433" y="621"/>
                    </a:lnTo>
                    <a:close/>
                    <a:moveTo>
                      <a:pt x="391419" y="198646"/>
                    </a:moveTo>
                    <a:cubicBezTo>
                      <a:pt x="378846" y="189121"/>
                      <a:pt x="360939" y="191597"/>
                      <a:pt x="351414" y="204170"/>
                    </a:cubicBezTo>
                    <a:lnTo>
                      <a:pt x="351414" y="204170"/>
                    </a:lnTo>
                    <a:lnTo>
                      <a:pt x="267118" y="315613"/>
                    </a:lnTo>
                    <a:cubicBezTo>
                      <a:pt x="266355" y="316660"/>
                      <a:pt x="265498" y="317518"/>
                      <a:pt x="264641" y="318470"/>
                    </a:cubicBezTo>
                    <a:cubicBezTo>
                      <a:pt x="253592" y="329710"/>
                      <a:pt x="235495" y="329805"/>
                      <a:pt x="224255" y="318756"/>
                    </a:cubicBezTo>
                    <a:lnTo>
                      <a:pt x="224255" y="318756"/>
                    </a:lnTo>
                    <a:lnTo>
                      <a:pt x="162152" y="257415"/>
                    </a:lnTo>
                    <a:cubicBezTo>
                      <a:pt x="161485" y="256844"/>
                      <a:pt x="160914" y="256177"/>
                      <a:pt x="160247" y="255701"/>
                    </a:cubicBezTo>
                    <a:cubicBezTo>
                      <a:pt x="148055" y="245699"/>
                      <a:pt x="130053" y="247414"/>
                      <a:pt x="120052" y="259606"/>
                    </a:cubicBezTo>
                    <a:lnTo>
                      <a:pt x="120052" y="259606"/>
                    </a:lnTo>
                    <a:lnTo>
                      <a:pt x="32517" y="366095"/>
                    </a:lnTo>
                    <a:cubicBezTo>
                      <a:pt x="31088" y="367810"/>
                      <a:pt x="30326" y="369905"/>
                      <a:pt x="30326" y="372096"/>
                    </a:cubicBezTo>
                    <a:cubicBezTo>
                      <a:pt x="30326" y="377335"/>
                      <a:pt x="34612" y="381621"/>
                      <a:pt x="39851" y="381621"/>
                    </a:cubicBezTo>
                    <a:lnTo>
                      <a:pt x="39851" y="381621"/>
                    </a:lnTo>
                    <a:lnTo>
                      <a:pt x="497242" y="381621"/>
                    </a:lnTo>
                    <a:cubicBezTo>
                      <a:pt x="499146" y="381621"/>
                      <a:pt x="500956" y="381050"/>
                      <a:pt x="502480" y="380002"/>
                    </a:cubicBezTo>
                    <a:cubicBezTo>
                      <a:pt x="506862" y="377049"/>
                      <a:pt x="508005" y="371144"/>
                      <a:pt x="505147" y="366762"/>
                    </a:cubicBezTo>
                    <a:lnTo>
                      <a:pt x="505147" y="366762"/>
                    </a:lnTo>
                    <a:lnTo>
                      <a:pt x="397991" y="205504"/>
                    </a:lnTo>
                    <a:cubicBezTo>
                      <a:pt x="396181" y="202932"/>
                      <a:pt x="393990" y="200551"/>
                      <a:pt x="391419" y="198646"/>
                    </a:cubicBezTo>
                    <a:close/>
                    <a:moveTo>
                      <a:pt x="95858" y="57771"/>
                    </a:moveTo>
                    <a:cubicBezTo>
                      <a:pt x="74808" y="57771"/>
                      <a:pt x="57758" y="74821"/>
                      <a:pt x="57758" y="95871"/>
                    </a:cubicBezTo>
                    <a:cubicBezTo>
                      <a:pt x="57758" y="116921"/>
                      <a:pt x="74808" y="133971"/>
                      <a:pt x="95858" y="133971"/>
                    </a:cubicBezTo>
                    <a:cubicBezTo>
                      <a:pt x="116908" y="133971"/>
                      <a:pt x="133958" y="116921"/>
                      <a:pt x="133958" y="95871"/>
                    </a:cubicBezTo>
                    <a:cubicBezTo>
                      <a:pt x="133958" y="74821"/>
                      <a:pt x="116908" y="57771"/>
                      <a:pt x="95858" y="577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id="{5DC680F3-3CEF-CB0E-6384-013D24AB134D}"/>
                  </a:ext>
                </a:extLst>
              </p:cNvPr>
              <p:cNvGrpSpPr/>
              <p:nvPr/>
            </p:nvGrpSpPr>
            <p:grpSpPr>
              <a:xfrm>
                <a:off x="5846826" y="1901680"/>
                <a:ext cx="5074518" cy="1492388"/>
                <a:chOff x="5815792" y="1249888"/>
                <a:chExt cx="5422900" cy="1492388"/>
              </a:xfrm>
            </p:grpSpPr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991BB015-CD67-B956-A33C-67AF17BABA2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815792" y="1249888"/>
                  <a:ext cx="5422900" cy="39848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spAutoFit/>
                </a:bodyPr>
                <a:lstStyle/>
                <a:p>
                  <a:r>
                    <a:rPr kumimoji="1" lang="zh-CN" altLang="en-US" sz="1600" b="1" dirty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项目背景</a:t>
                  </a:r>
                  <a:endParaRPr kumimoji="1" lang="en-US" altLang="zh-CN" sz="1600" b="1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4B517C1D-B7B4-1884-D339-EA3D28263E8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815792" y="1693915"/>
                  <a:ext cx="5422900" cy="1048361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为了吸引用户、提升用户参与度及推广自身金融产品和服务，兴业银行决定发起积分抽奖活动，用户通过网页签到、信用卡交易等方式获取积分并抽取奖品，</a:t>
                  </a: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旨在增强客户粘性和提升品牌影响力。</a:t>
                  </a:r>
                  <a:endParaRPr kumimoji="1" lang="en-US" altLang="zh-CN" sz="12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2CA24E67-3032-53E7-D41B-D106204C6D3B}"/>
                  </a:ext>
                </a:extLst>
              </p:cNvPr>
              <p:cNvGrpSpPr/>
              <p:nvPr/>
            </p:nvGrpSpPr>
            <p:grpSpPr>
              <a:xfrm>
                <a:off x="5846827" y="4083521"/>
                <a:ext cx="5103727" cy="1167117"/>
                <a:chOff x="5815792" y="3022295"/>
                <a:chExt cx="5454114" cy="1167117"/>
              </a:xfrm>
            </p:grpSpPr>
            <p:sp>
              <p:nvSpPr>
                <p:cNvPr id="39" name="矩形 38">
                  <a:extLst>
                    <a:ext uri="{FF2B5EF4-FFF2-40B4-BE49-F238E27FC236}">
                      <a16:creationId xmlns:a16="http://schemas.microsoft.com/office/drawing/2014/main" id="{63B43548-8EA1-0116-EC70-6F27C8B3430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847006" y="3022295"/>
                  <a:ext cx="5422900" cy="39848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spAutoFit/>
                </a:bodyPr>
                <a:lstStyle/>
                <a:p>
                  <a:r>
                    <a:rPr kumimoji="1" lang="zh-CN" altLang="en-US" sz="1600" b="1" dirty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项目目标</a:t>
                  </a:r>
                  <a:endParaRPr kumimoji="1" lang="en-US" altLang="zh-CN" sz="1600" b="1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143D1FD1-BB7C-1F13-0D36-381FB93F42D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815792" y="3467083"/>
                  <a:ext cx="5422900" cy="72232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实现包括用户认证、数据管理、抽奖逻辑、高并发处理在内的完整积分抽奖模块架构，提供良好的用户体验。</a:t>
                  </a:r>
                  <a:endParaRPr kumimoji="1" lang="en-US" altLang="zh-CN" sz="12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D9ADFFB9-F7AE-B7F1-A32D-3D8214D80A24}"/>
                </a:ext>
              </a:extLst>
            </p:cNvPr>
            <p:cNvSpPr/>
            <p:nvPr/>
          </p:nvSpPr>
          <p:spPr>
            <a:xfrm>
              <a:off x="2317519" y="4671150"/>
              <a:ext cx="609684" cy="592842"/>
            </a:xfrm>
            <a:custGeom>
              <a:avLst/>
              <a:gdLst>
                <a:gd name="connsiteX0" fmla="*/ 602275 w 602487"/>
                <a:gd name="connsiteY0" fmla="*/ 602275 w 602487"/>
                <a:gd name="connsiteX1" fmla="*/ 602275 w 602487"/>
                <a:gd name="connsiteY1" fmla="*/ 602275 w 602487"/>
                <a:gd name="connsiteX2" fmla="*/ 602275 w 602487"/>
                <a:gd name="connsiteY2" fmla="*/ 602275 w 602487"/>
                <a:gd name="connsiteX3" fmla="*/ 602275 w 602487"/>
                <a:gd name="connsiteY3" fmla="*/ 602275 w 602487"/>
                <a:gd name="connsiteX4" fmla="*/ 602275 w 602487"/>
                <a:gd name="connsiteY4" fmla="*/ 602275 w 602487"/>
                <a:gd name="connsiteX5" fmla="*/ 602275 w 602487"/>
                <a:gd name="connsiteY5" fmla="*/ 602275 w 602487"/>
                <a:gd name="connsiteX6" fmla="*/ 602275 w 602487"/>
                <a:gd name="connsiteY6" fmla="*/ 602275 w 602487"/>
                <a:gd name="connsiteX7" fmla="*/ 602275 w 602487"/>
                <a:gd name="connsiteY7" fmla="*/ 602275 w 602487"/>
                <a:gd name="connsiteX8" fmla="*/ 602275 w 602487"/>
                <a:gd name="connsiteY8" fmla="*/ 602275 w 602487"/>
                <a:gd name="connsiteX9" fmla="*/ 602275 w 602487"/>
                <a:gd name="connsiteY9" fmla="*/ 602275 w 602487"/>
                <a:gd name="connsiteX10" fmla="*/ 602275 w 602487"/>
                <a:gd name="connsiteY10" fmla="*/ 602275 w 602487"/>
                <a:gd name="connsiteX11" fmla="*/ 602275 w 602487"/>
                <a:gd name="connsiteY11" fmla="*/ 602275 w 602487"/>
                <a:gd name="connsiteX12" fmla="*/ 602275 w 602487"/>
                <a:gd name="connsiteY12" fmla="*/ 602275 w 602487"/>
                <a:gd name="connsiteX13" fmla="*/ 602275 w 602487"/>
                <a:gd name="connsiteY13" fmla="*/ 602275 w 602487"/>
                <a:gd name="connsiteX14" fmla="*/ 602275 w 602487"/>
                <a:gd name="connsiteY14" fmla="*/ 602275 w 602487"/>
                <a:gd name="connsiteX15" fmla="*/ 602275 w 602487"/>
                <a:gd name="connsiteY15" fmla="*/ 602275 w 602487"/>
                <a:gd name="connsiteX16" fmla="*/ 602275 w 602487"/>
                <a:gd name="connsiteY16" fmla="*/ 602275 w 602487"/>
                <a:gd name="connsiteX17" fmla="*/ 602275 w 602487"/>
                <a:gd name="connsiteY17" fmla="*/ 602275 w 602487"/>
                <a:gd name="connsiteX18" fmla="*/ 602275 w 602487"/>
                <a:gd name="connsiteY18" fmla="*/ 602275 w 602487"/>
                <a:gd name="connsiteX19" fmla="*/ 602275 w 602487"/>
                <a:gd name="connsiteY19" fmla="*/ 602275 w 602487"/>
                <a:gd name="connsiteX20" fmla="*/ 602275 w 602487"/>
                <a:gd name="connsiteY20" fmla="*/ 602275 w 602487"/>
                <a:gd name="connsiteX21" fmla="*/ 602275 w 602487"/>
                <a:gd name="connsiteY21" fmla="*/ 602275 w 602487"/>
                <a:gd name="connsiteX22" fmla="*/ 602275 w 602487"/>
                <a:gd name="connsiteY22" fmla="*/ 602275 w 602487"/>
                <a:gd name="connsiteX23" fmla="*/ 602275 w 602487"/>
                <a:gd name="connsiteY23" fmla="*/ 602275 w 602487"/>
                <a:gd name="connsiteX24" fmla="*/ 602275 w 602487"/>
                <a:gd name="connsiteY24" fmla="*/ 602275 w 602487"/>
                <a:gd name="connsiteX25" fmla="*/ 602275 w 602487"/>
                <a:gd name="connsiteY25" fmla="*/ 602275 w 602487"/>
                <a:gd name="connsiteX26" fmla="*/ 602275 w 602487"/>
                <a:gd name="connsiteY26" fmla="*/ 602275 w 602487"/>
                <a:gd name="connsiteX27" fmla="*/ 602275 w 602487"/>
                <a:gd name="connsiteY27" fmla="*/ 602275 w 602487"/>
                <a:gd name="connsiteX28" fmla="*/ 602275 w 602487"/>
                <a:gd name="connsiteY28" fmla="*/ 602275 w 602487"/>
                <a:gd name="connsiteX29" fmla="*/ 602275 w 602487"/>
                <a:gd name="connsiteY29" fmla="*/ 602275 w 602487"/>
                <a:gd name="connsiteX30" fmla="*/ 602275 w 602487"/>
                <a:gd name="connsiteY30" fmla="*/ 602275 w 602487"/>
                <a:gd name="connsiteX31" fmla="*/ 602275 w 602487"/>
                <a:gd name="connsiteY31" fmla="*/ 602275 w 602487"/>
                <a:gd name="connsiteX32" fmla="*/ 602275 w 602487"/>
                <a:gd name="connsiteY32" fmla="*/ 602275 w 602487"/>
                <a:gd name="connsiteX33" fmla="*/ 602275 w 602487"/>
                <a:gd name="connsiteY33" fmla="*/ 602275 w 602487"/>
                <a:gd name="connsiteX34" fmla="*/ 602275 w 602487"/>
                <a:gd name="connsiteY34" fmla="*/ 602275 w 602487"/>
                <a:gd name="connsiteX35" fmla="*/ 602275 w 602487"/>
                <a:gd name="connsiteY35" fmla="*/ 602275 w 602487"/>
                <a:gd name="connsiteX36" fmla="*/ 602275 w 602487"/>
                <a:gd name="connsiteY36" fmla="*/ 602275 w 602487"/>
                <a:gd name="connsiteX37" fmla="*/ 602275 w 602487"/>
                <a:gd name="connsiteY37" fmla="*/ 602275 w 602487"/>
                <a:gd name="connsiteX38" fmla="*/ 602275 w 602487"/>
                <a:gd name="connsiteY38" fmla="*/ 602275 w 602487"/>
                <a:gd name="connsiteX39" fmla="*/ 602275 w 602487"/>
                <a:gd name="connsiteY39" fmla="*/ 602275 w 602487"/>
                <a:gd name="connsiteX40" fmla="*/ 602275 w 602487"/>
                <a:gd name="connsiteY40" fmla="*/ 602275 w 602487"/>
                <a:gd name="connsiteX41" fmla="*/ 602275 w 602487"/>
                <a:gd name="connsiteY41" fmla="*/ 602275 w 602487"/>
                <a:gd name="connsiteX42" fmla="*/ 602275 w 602487"/>
                <a:gd name="connsiteY42" fmla="*/ 602275 w 602487"/>
                <a:gd name="connsiteX43" fmla="*/ 602275 w 602487"/>
                <a:gd name="connsiteY43" fmla="*/ 602275 w 602487"/>
                <a:gd name="connsiteX44" fmla="*/ 602275 w 602487"/>
                <a:gd name="connsiteY44" fmla="*/ 602275 w 602487"/>
                <a:gd name="connsiteX45" fmla="*/ 602275 w 602487"/>
                <a:gd name="connsiteY45" fmla="*/ 602275 w 602487"/>
                <a:gd name="connsiteX46" fmla="*/ 602275 w 602487"/>
                <a:gd name="connsiteY46" fmla="*/ 602275 w 602487"/>
                <a:gd name="connsiteX47" fmla="*/ 602275 w 602487"/>
                <a:gd name="connsiteY47" fmla="*/ 602275 w 602487"/>
                <a:gd name="connsiteX48" fmla="*/ 602275 w 602487"/>
                <a:gd name="connsiteY48" fmla="*/ 602275 w 602487"/>
                <a:gd name="connsiteX49" fmla="*/ 602275 w 602487"/>
                <a:gd name="connsiteY49" fmla="*/ 602275 w 602487"/>
                <a:gd name="connsiteX50" fmla="*/ 602275 w 602487"/>
                <a:gd name="connsiteY50" fmla="*/ 602275 w 602487"/>
                <a:gd name="connsiteX51" fmla="*/ 602275 w 602487"/>
                <a:gd name="connsiteY51" fmla="*/ 602275 w 602487"/>
                <a:gd name="connsiteX52" fmla="*/ 602275 w 602487"/>
                <a:gd name="connsiteY52" fmla="*/ 602275 w 602487"/>
                <a:gd name="connsiteX53" fmla="*/ 602275 w 602487"/>
                <a:gd name="connsiteY53" fmla="*/ 602275 w 602487"/>
                <a:gd name="connsiteX54" fmla="*/ 602275 w 602487"/>
                <a:gd name="connsiteY54" fmla="*/ 602275 w 602487"/>
                <a:gd name="connsiteX55" fmla="*/ 602275 w 602487"/>
                <a:gd name="connsiteY55" fmla="*/ 602275 w 602487"/>
                <a:gd name="connsiteX56" fmla="*/ 602275 w 602487"/>
                <a:gd name="connsiteY56" fmla="*/ 602275 w 602487"/>
                <a:gd name="connsiteX57" fmla="*/ 602275 w 602487"/>
                <a:gd name="connsiteY57" fmla="*/ 602275 w 602487"/>
                <a:gd name="connsiteX58" fmla="*/ 602275 w 602487"/>
                <a:gd name="connsiteY58" fmla="*/ 602275 w 602487"/>
                <a:gd name="connsiteX59" fmla="*/ 602275 w 602487"/>
                <a:gd name="connsiteY59" fmla="*/ 602275 w 602487"/>
                <a:gd name="connsiteX60" fmla="*/ 602275 w 602487"/>
                <a:gd name="connsiteY60" fmla="*/ 602275 w 602487"/>
                <a:gd name="connsiteX61" fmla="*/ 602275 w 602487"/>
                <a:gd name="connsiteY61" fmla="*/ 602275 w 602487"/>
                <a:gd name="connsiteX62" fmla="*/ 602275 w 602487"/>
                <a:gd name="connsiteY62" fmla="*/ 602275 w 602487"/>
                <a:gd name="connsiteX63" fmla="*/ 602275 w 602487"/>
                <a:gd name="connsiteY63" fmla="*/ 602275 w 602487"/>
                <a:gd name="connsiteX64" fmla="*/ 602275 w 602487"/>
                <a:gd name="connsiteY64" fmla="*/ 602275 w 602487"/>
                <a:gd name="connsiteX65" fmla="*/ 602275 w 602487"/>
                <a:gd name="connsiteY65" fmla="*/ 602275 w 602487"/>
                <a:gd name="connsiteX66" fmla="*/ 602275 w 602487"/>
                <a:gd name="connsiteY66" fmla="*/ 602275 w 602487"/>
                <a:gd name="connsiteX67" fmla="*/ 602275 w 602487"/>
                <a:gd name="connsiteY67" fmla="*/ 602275 w 602487"/>
                <a:gd name="connsiteX68" fmla="*/ 602275 w 602487"/>
                <a:gd name="connsiteY68" fmla="*/ 602275 w 602487"/>
                <a:gd name="connsiteX69" fmla="*/ 602275 w 602487"/>
                <a:gd name="connsiteY69" fmla="*/ 602275 w 602487"/>
                <a:gd name="connsiteX70" fmla="*/ 602275 w 602487"/>
                <a:gd name="connsiteY70" fmla="*/ 602275 w 602487"/>
                <a:gd name="connsiteX71" fmla="*/ 602275 w 602487"/>
                <a:gd name="connsiteY71" fmla="*/ 602275 w 602487"/>
                <a:gd name="connsiteX72" fmla="*/ 602275 w 602487"/>
                <a:gd name="connsiteY72" fmla="*/ 602275 w 602487"/>
                <a:gd name="connsiteX73" fmla="*/ 602275 w 602487"/>
                <a:gd name="connsiteY73" fmla="*/ 602275 w 602487"/>
                <a:gd name="connsiteX74" fmla="*/ 602275 w 602487"/>
                <a:gd name="connsiteY74" fmla="*/ 602275 w 602487"/>
                <a:gd name="connsiteX75" fmla="*/ 602275 w 602487"/>
                <a:gd name="connsiteY75" fmla="*/ 602275 w 602487"/>
                <a:gd name="connsiteX76" fmla="*/ 602275 w 602487"/>
                <a:gd name="connsiteY76" fmla="*/ 602275 w 602487"/>
                <a:gd name="connsiteX77" fmla="*/ 602275 w 602487"/>
                <a:gd name="connsiteY77" fmla="*/ 602275 w 602487"/>
                <a:gd name="connsiteX78" fmla="*/ 602275 w 602487"/>
                <a:gd name="connsiteY78" fmla="*/ 602275 w 602487"/>
                <a:gd name="connsiteX79" fmla="*/ 602275 w 602487"/>
                <a:gd name="connsiteY79" fmla="*/ 602275 w 602487"/>
                <a:gd name="connsiteX80" fmla="*/ 602275 w 602487"/>
                <a:gd name="connsiteY80" fmla="*/ 602275 w 602487"/>
                <a:gd name="connsiteX81" fmla="*/ 602275 w 602487"/>
                <a:gd name="connsiteY81" fmla="*/ 602275 w 602487"/>
                <a:gd name="connsiteX82" fmla="*/ 602275 w 602487"/>
                <a:gd name="connsiteY82" fmla="*/ 602275 w 602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607004" h="606157">
                  <a:moveTo>
                    <a:pt x="303467" y="217550"/>
                  </a:moveTo>
                  <a:cubicBezTo>
                    <a:pt x="278816" y="217550"/>
                    <a:pt x="255212" y="228115"/>
                    <a:pt x="238817" y="246459"/>
                  </a:cubicBezTo>
                  <a:cubicBezTo>
                    <a:pt x="224515" y="262365"/>
                    <a:pt x="216608" y="282916"/>
                    <a:pt x="216608" y="304279"/>
                  </a:cubicBezTo>
                  <a:cubicBezTo>
                    <a:pt x="216608" y="352113"/>
                    <a:pt x="255561" y="391007"/>
                    <a:pt x="303467" y="391007"/>
                  </a:cubicBezTo>
                  <a:cubicBezTo>
                    <a:pt x="348465" y="391007"/>
                    <a:pt x="385558" y="357338"/>
                    <a:pt x="389976" y="312754"/>
                  </a:cubicBezTo>
                  <a:cubicBezTo>
                    <a:pt x="390209" y="309968"/>
                    <a:pt x="390325" y="307065"/>
                    <a:pt x="390325" y="304279"/>
                  </a:cubicBezTo>
                  <a:cubicBezTo>
                    <a:pt x="390325" y="256444"/>
                    <a:pt x="351372" y="217550"/>
                    <a:pt x="303467" y="217550"/>
                  </a:cubicBezTo>
                  <a:close/>
                  <a:moveTo>
                    <a:pt x="303467" y="186434"/>
                  </a:moveTo>
                  <a:cubicBezTo>
                    <a:pt x="368581" y="186434"/>
                    <a:pt x="421487" y="239261"/>
                    <a:pt x="421487" y="304279"/>
                  </a:cubicBezTo>
                  <a:cubicBezTo>
                    <a:pt x="421487" y="307413"/>
                    <a:pt x="421371" y="310548"/>
                    <a:pt x="421138" y="313683"/>
                  </a:cubicBezTo>
                  <a:cubicBezTo>
                    <a:pt x="418813" y="343173"/>
                    <a:pt x="405557" y="370457"/>
                    <a:pt x="383813" y="390659"/>
                  </a:cubicBezTo>
                  <a:cubicBezTo>
                    <a:pt x="361837" y="410977"/>
                    <a:pt x="333350" y="422123"/>
                    <a:pt x="303467" y="422123"/>
                  </a:cubicBezTo>
                  <a:cubicBezTo>
                    <a:pt x="238468" y="422123"/>
                    <a:pt x="185446" y="369180"/>
                    <a:pt x="185446" y="304279"/>
                  </a:cubicBezTo>
                  <a:cubicBezTo>
                    <a:pt x="185446" y="275253"/>
                    <a:pt x="196143" y="247272"/>
                    <a:pt x="215562" y="225677"/>
                  </a:cubicBezTo>
                  <a:cubicBezTo>
                    <a:pt x="237887" y="200715"/>
                    <a:pt x="269979" y="186434"/>
                    <a:pt x="303467" y="186434"/>
                  </a:cubicBezTo>
                  <a:close/>
                  <a:moveTo>
                    <a:pt x="271472" y="111572"/>
                  </a:moveTo>
                  <a:cubicBezTo>
                    <a:pt x="226595" y="118886"/>
                    <a:pt x="186833" y="141642"/>
                    <a:pt x="157651" y="174034"/>
                  </a:cubicBezTo>
                  <a:cubicBezTo>
                    <a:pt x="133236" y="201317"/>
                    <a:pt x="116378" y="235566"/>
                    <a:pt x="110333" y="273415"/>
                  </a:cubicBezTo>
                  <a:cubicBezTo>
                    <a:pt x="110216" y="273879"/>
                    <a:pt x="110100" y="274924"/>
                    <a:pt x="111495" y="274924"/>
                  </a:cubicBezTo>
                  <a:lnTo>
                    <a:pt x="119052" y="274924"/>
                  </a:lnTo>
                  <a:cubicBezTo>
                    <a:pt x="126726" y="274924"/>
                    <a:pt x="133004" y="281194"/>
                    <a:pt x="133004" y="288856"/>
                  </a:cubicBezTo>
                  <a:lnTo>
                    <a:pt x="133004" y="317185"/>
                  </a:lnTo>
                  <a:cubicBezTo>
                    <a:pt x="133004" y="324847"/>
                    <a:pt x="126726" y="331117"/>
                    <a:pt x="119052" y="331117"/>
                  </a:cubicBezTo>
                  <a:lnTo>
                    <a:pt x="111147" y="331117"/>
                  </a:lnTo>
                  <a:cubicBezTo>
                    <a:pt x="109286" y="331117"/>
                    <a:pt x="109984" y="332858"/>
                    <a:pt x="110100" y="333671"/>
                  </a:cubicBezTo>
                  <a:cubicBezTo>
                    <a:pt x="122656" y="416914"/>
                    <a:pt x="187879" y="482859"/>
                    <a:pt x="270658" y="496907"/>
                  </a:cubicBezTo>
                  <a:cubicBezTo>
                    <a:pt x="272286" y="497139"/>
                    <a:pt x="275308" y="497255"/>
                    <a:pt x="275308" y="494933"/>
                  </a:cubicBezTo>
                  <a:lnTo>
                    <a:pt x="275308" y="487155"/>
                  </a:lnTo>
                  <a:cubicBezTo>
                    <a:pt x="275308" y="479492"/>
                    <a:pt x="281587" y="473223"/>
                    <a:pt x="289260" y="473223"/>
                  </a:cubicBezTo>
                  <a:lnTo>
                    <a:pt x="317628" y="473223"/>
                  </a:lnTo>
                  <a:cubicBezTo>
                    <a:pt x="325301" y="473223"/>
                    <a:pt x="331579" y="479492"/>
                    <a:pt x="331579" y="487155"/>
                  </a:cubicBezTo>
                  <a:lnTo>
                    <a:pt x="331579" y="495049"/>
                  </a:lnTo>
                  <a:cubicBezTo>
                    <a:pt x="331579" y="497371"/>
                    <a:pt x="334253" y="497139"/>
                    <a:pt x="335532" y="497023"/>
                  </a:cubicBezTo>
                  <a:cubicBezTo>
                    <a:pt x="418427" y="483323"/>
                    <a:pt x="483766" y="417611"/>
                    <a:pt x="496671" y="334600"/>
                  </a:cubicBezTo>
                  <a:cubicBezTo>
                    <a:pt x="496904" y="333439"/>
                    <a:pt x="497253" y="331117"/>
                    <a:pt x="494695" y="331117"/>
                  </a:cubicBezTo>
                  <a:lnTo>
                    <a:pt x="487835" y="331117"/>
                  </a:lnTo>
                  <a:cubicBezTo>
                    <a:pt x="480162" y="331117"/>
                    <a:pt x="473884" y="324847"/>
                    <a:pt x="473884" y="317185"/>
                  </a:cubicBezTo>
                  <a:lnTo>
                    <a:pt x="473884" y="288856"/>
                  </a:lnTo>
                  <a:cubicBezTo>
                    <a:pt x="473884" y="281194"/>
                    <a:pt x="480162" y="274924"/>
                    <a:pt x="487835" y="274924"/>
                  </a:cubicBezTo>
                  <a:lnTo>
                    <a:pt x="494462" y="274924"/>
                  </a:lnTo>
                  <a:cubicBezTo>
                    <a:pt x="496904" y="274924"/>
                    <a:pt x="496439" y="272370"/>
                    <a:pt x="496206" y="271093"/>
                  </a:cubicBezTo>
                  <a:cubicBezTo>
                    <a:pt x="482255" y="189475"/>
                    <a:pt x="417613" y="125156"/>
                    <a:pt x="335765" y="111572"/>
                  </a:cubicBezTo>
                  <a:cubicBezTo>
                    <a:pt x="334370" y="111340"/>
                    <a:pt x="331579" y="110875"/>
                    <a:pt x="331579" y="112501"/>
                  </a:cubicBezTo>
                  <a:lnTo>
                    <a:pt x="331579" y="118886"/>
                  </a:lnTo>
                  <a:cubicBezTo>
                    <a:pt x="331579" y="126549"/>
                    <a:pt x="325301" y="132818"/>
                    <a:pt x="317628" y="132818"/>
                  </a:cubicBezTo>
                  <a:lnTo>
                    <a:pt x="289260" y="132818"/>
                  </a:lnTo>
                  <a:cubicBezTo>
                    <a:pt x="281587" y="132818"/>
                    <a:pt x="275308" y="126549"/>
                    <a:pt x="275308" y="118886"/>
                  </a:cubicBezTo>
                  <a:lnTo>
                    <a:pt x="275308" y="112501"/>
                  </a:lnTo>
                  <a:cubicBezTo>
                    <a:pt x="275308" y="110759"/>
                    <a:pt x="272751" y="111340"/>
                    <a:pt x="271472" y="111572"/>
                  </a:cubicBezTo>
                  <a:close/>
                  <a:moveTo>
                    <a:pt x="289260" y="0"/>
                  </a:moveTo>
                  <a:lnTo>
                    <a:pt x="317628" y="0"/>
                  </a:lnTo>
                  <a:cubicBezTo>
                    <a:pt x="325301" y="0"/>
                    <a:pt x="331579" y="6269"/>
                    <a:pt x="331579" y="13932"/>
                  </a:cubicBezTo>
                  <a:lnTo>
                    <a:pt x="331579" y="62229"/>
                  </a:lnTo>
                  <a:cubicBezTo>
                    <a:pt x="331579" y="65016"/>
                    <a:pt x="334486" y="65248"/>
                    <a:pt x="335881" y="65480"/>
                  </a:cubicBezTo>
                  <a:cubicBezTo>
                    <a:pt x="443540" y="79993"/>
                    <a:pt x="528643" y="165210"/>
                    <a:pt x="542711" y="272835"/>
                  </a:cubicBezTo>
                  <a:cubicBezTo>
                    <a:pt x="542827" y="273531"/>
                    <a:pt x="542944" y="274924"/>
                    <a:pt x="544571" y="274924"/>
                  </a:cubicBezTo>
                  <a:lnTo>
                    <a:pt x="593053" y="274924"/>
                  </a:lnTo>
                  <a:cubicBezTo>
                    <a:pt x="600726" y="274924"/>
                    <a:pt x="607004" y="281194"/>
                    <a:pt x="607004" y="288856"/>
                  </a:cubicBezTo>
                  <a:lnTo>
                    <a:pt x="607004" y="317185"/>
                  </a:lnTo>
                  <a:cubicBezTo>
                    <a:pt x="607004" y="324847"/>
                    <a:pt x="600726" y="331117"/>
                    <a:pt x="593053" y="331117"/>
                  </a:cubicBezTo>
                  <a:lnTo>
                    <a:pt x="544920" y="331117"/>
                  </a:lnTo>
                  <a:cubicBezTo>
                    <a:pt x="543176" y="331117"/>
                    <a:pt x="543060" y="332394"/>
                    <a:pt x="543060" y="332974"/>
                  </a:cubicBezTo>
                  <a:cubicBezTo>
                    <a:pt x="530039" y="442340"/>
                    <a:pt x="443772" y="529067"/>
                    <a:pt x="334718" y="543231"/>
                  </a:cubicBezTo>
                  <a:cubicBezTo>
                    <a:pt x="333672" y="543347"/>
                    <a:pt x="331579" y="543927"/>
                    <a:pt x="331579" y="545321"/>
                  </a:cubicBezTo>
                  <a:lnTo>
                    <a:pt x="331579" y="592225"/>
                  </a:lnTo>
                  <a:cubicBezTo>
                    <a:pt x="331579" y="599888"/>
                    <a:pt x="325301" y="606157"/>
                    <a:pt x="317628" y="606157"/>
                  </a:cubicBezTo>
                  <a:lnTo>
                    <a:pt x="289260" y="606157"/>
                  </a:lnTo>
                  <a:cubicBezTo>
                    <a:pt x="281587" y="606157"/>
                    <a:pt x="275308" y="599888"/>
                    <a:pt x="275308" y="592225"/>
                  </a:cubicBezTo>
                  <a:lnTo>
                    <a:pt x="275308" y="545321"/>
                  </a:lnTo>
                  <a:cubicBezTo>
                    <a:pt x="275308" y="544044"/>
                    <a:pt x="273565" y="543347"/>
                    <a:pt x="272634" y="543231"/>
                  </a:cubicBezTo>
                  <a:cubicBezTo>
                    <a:pt x="163581" y="529299"/>
                    <a:pt x="77314" y="442805"/>
                    <a:pt x="64060" y="333787"/>
                  </a:cubicBezTo>
                  <a:cubicBezTo>
                    <a:pt x="63944" y="332858"/>
                    <a:pt x="63712" y="331117"/>
                    <a:pt x="61851" y="331117"/>
                  </a:cubicBezTo>
                  <a:lnTo>
                    <a:pt x="13951" y="331117"/>
                  </a:lnTo>
                  <a:cubicBezTo>
                    <a:pt x="6278" y="331117"/>
                    <a:pt x="0" y="324847"/>
                    <a:pt x="0" y="317185"/>
                  </a:cubicBezTo>
                  <a:lnTo>
                    <a:pt x="0" y="288856"/>
                  </a:lnTo>
                  <a:cubicBezTo>
                    <a:pt x="0" y="281194"/>
                    <a:pt x="6278" y="274924"/>
                    <a:pt x="13951" y="274924"/>
                  </a:cubicBezTo>
                  <a:lnTo>
                    <a:pt x="62200" y="274924"/>
                  </a:lnTo>
                  <a:cubicBezTo>
                    <a:pt x="63944" y="274924"/>
                    <a:pt x="64177" y="273299"/>
                    <a:pt x="64293" y="272370"/>
                  </a:cubicBezTo>
                  <a:cubicBezTo>
                    <a:pt x="70804" y="223260"/>
                    <a:pt x="92080" y="178794"/>
                    <a:pt x="123703" y="143615"/>
                  </a:cubicBezTo>
                  <a:cubicBezTo>
                    <a:pt x="161023" y="101936"/>
                    <a:pt x="212760" y="73259"/>
                    <a:pt x="271007" y="65480"/>
                  </a:cubicBezTo>
                  <a:cubicBezTo>
                    <a:pt x="272518" y="65248"/>
                    <a:pt x="275308" y="64551"/>
                    <a:pt x="275308" y="62229"/>
                  </a:cubicBezTo>
                  <a:lnTo>
                    <a:pt x="275308" y="13932"/>
                  </a:lnTo>
                  <a:cubicBezTo>
                    <a:pt x="275308" y="6269"/>
                    <a:pt x="281587" y="0"/>
                    <a:pt x="289260" y="0"/>
                  </a:cubicBezTo>
                  <a:close/>
                </a:path>
              </a:pathLst>
            </a:custGeom>
            <a:gradFill>
              <a:gsLst>
                <a:gs pos="34000">
                  <a:schemeClr val="accent2">
                    <a:lumMod val="75000"/>
                    <a:lumOff val="25000"/>
                  </a:schemeClr>
                </a:gs>
                <a:gs pos="60000">
                  <a:schemeClr val="accent1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项目介绍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0958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5121CE-F1C5-4913-9D39-8F62194A0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556" y="465597"/>
            <a:ext cx="7992888" cy="37028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需求分析</a:t>
            </a:r>
            <a:endParaRPr lang="zh-CN" altLang="en-US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BD598BC3-8598-4F7E-A746-DCFD757C0374}"/>
              </a:ext>
            </a:extLst>
          </p:cNvPr>
          <p:cNvSpPr/>
          <p:nvPr/>
        </p:nvSpPr>
        <p:spPr>
          <a:xfrm>
            <a:off x="467544" y="1131590"/>
            <a:ext cx="1440160" cy="432048"/>
          </a:xfrm>
          <a:prstGeom prst="rect">
            <a:avLst/>
          </a:prstGeom>
          <a:solidFill>
            <a:srgbClr val="4372C4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vertOverflow="overflow" horzOverflow="overflow" vert="horz" wrap="square" lIns="13716" tIns="13716" rIns="13716" bIns="13716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用户注册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6F27EE2-8874-40E7-8E29-0E674A42302C}"/>
              </a:ext>
            </a:extLst>
          </p:cNvPr>
          <p:cNvSpPr txBox="1"/>
          <p:nvPr/>
        </p:nvSpPr>
        <p:spPr>
          <a:xfrm>
            <a:off x="2195736" y="1131590"/>
            <a:ext cx="6202016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charset="-122"/>
                <a:ea typeface="微软雅黑" panose="020B0503020204020204" charset="-122"/>
                <a:cs typeface="微软雅黑 Light" panose="020B0502040204020203" charset="-122"/>
              </a:rPr>
              <a:t>客户填写个人基本信息进行注册。</a:t>
            </a:r>
          </a:p>
        </p:txBody>
      </p:sp>
      <p:cxnSp>
        <p:nvCxnSpPr>
          <p:cNvPr id="9" name="Straight Connector 12">
            <a:extLst>
              <a:ext uri="{FF2B5EF4-FFF2-40B4-BE49-F238E27FC236}">
                <a16:creationId xmlns:a16="http://schemas.microsoft.com/office/drawing/2014/main" id="{FF4E99FB-54E0-4721-AD41-1DFF7682712D}"/>
              </a:ext>
            </a:extLst>
          </p:cNvPr>
          <p:cNvCxnSpPr/>
          <p:nvPr/>
        </p:nvCxnSpPr>
        <p:spPr>
          <a:xfrm>
            <a:off x="2051720" y="1563638"/>
            <a:ext cx="6565973" cy="0"/>
          </a:xfrm>
          <a:prstGeom prst="line">
            <a:avLst/>
          </a:prstGeom>
          <a:noFill/>
          <a:ln w="9525" cap="rnd" cmpd="sng" algn="ctr">
            <a:solidFill>
              <a:sysClr val="windowText" lastClr="000000">
                <a:lumMod val="60000"/>
                <a:lumOff val="40000"/>
              </a:sysClr>
            </a:solidFill>
            <a:prstDash val="sysDash"/>
            <a:round/>
          </a:ln>
          <a:effectLst/>
        </p:spPr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66CAE56-8FEF-4404-A21D-242611170D96}"/>
              </a:ext>
            </a:extLst>
          </p:cNvPr>
          <p:cNvSpPr/>
          <p:nvPr/>
        </p:nvSpPr>
        <p:spPr>
          <a:xfrm>
            <a:off x="475757" y="1739824"/>
            <a:ext cx="1440160" cy="432048"/>
          </a:xfrm>
          <a:prstGeom prst="rect">
            <a:avLst/>
          </a:prstGeom>
          <a:solidFill>
            <a:srgbClr val="4372C4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vertOverflow="overflow" horzOverflow="overflow" vert="horz" wrap="square" lIns="13716" tIns="13716" rIns="13716" bIns="13716" numCol="1" spcCol="0" rtlCol="0" fromWordArt="0" anchor="ctr" anchorCtr="0" forceAA="0" compatLnSpc="1">
            <a:no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kern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用户登录认证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F5F1D9E-8A44-4CD4-96E2-58CC528860B5}"/>
              </a:ext>
            </a:extLst>
          </p:cNvPr>
          <p:cNvSpPr txBox="1"/>
          <p:nvPr/>
        </p:nvSpPr>
        <p:spPr>
          <a:xfrm>
            <a:off x="2195736" y="1767580"/>
            <a:ext cx="6565972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charset="-122"/>
                <a:ea typeface="微软雅黑" panose="020B0503020204020204" charset="-122"/>
                <a:cs typeface="微软雅黑 Light" panose="020B0502040204020203" charset="-122"/>
              </a:rPr>
              <a:t>系统将验证用户的登录信息，即用户名与密码，通过后将授予用户访问权限。</a:t>
            </a:r>
          </a:p>
        </p:txBody>
      </p:sp>
      <p:cxnSp>
        <p:nvCxnSpPr>
          <p:cNvPr id="12" name="Straight Connector 12">
            <a:extLst>
              <a:ext uri="{FF2B5EF4-FFF2-40B4-BE49-F238E27FC236}">
                <a16:creationId xmlns:a16="http://schemas.microsoft.com/office/drawing/2014/main" id="{F7FB0139-0A36-4E7E-8E6E-B5072D0E851B}"/>
              </a:ext>
            </a:extLst>
          </p:cNvPr>
          <p:cNvCxnSpPr/>
          <p:nvPr/>
        </p:nvCxnSpPr>
        <p:spPr>
          <a:xfrm>
            <a:off x="2059933" y="2171872"/>
            <a:ext cx="6565973" cy="0"/>
          </a:xfrm>
          <a:prstGeom prst="line">
            <a:avLst/>
          </a:prstGeom>
          <a:noFill/>
          <a:ln w="9525" cap="rnd" cmpd="sng" algn="ctr">
            <a:solidFill>
              <a:sysClr val="windowText" lastClr="000000">
                <a:lumMod val="60000"/>
                <a:lumOff val="40000"/>
              </a:sysClr>
            </a:solidFill>
            <a:prstDash val="sysDash"/>
            <a:round/>
          </a:ln>
          <a:effectLst/>
        </p:spPr>
      </p:cxnSp>
      <p:sp>
        <p:nvSpPr>
          <p:cNvPr id="13" name="Rectangle 9">
            <a:extLst>
              <a:ext uri="{FF2B5EF4-FFF2-40B4-BE49-F238E27FC236}">
                <a16:creationId xmlns:a16="http://schemas.microsoft.com/office/drawing/2014/main" id="{5196E01C-1F75-4F70-AF53-CAAD40EA0453}"/>
              </a:ext>
            </a:extLst>
          </p:cNvPr>
          <p:cNvSpPr/>
          <p:nvPr/>
        </p:nvSpPr>
        <p:spPr>
          <a:xfrm>
            <a:off x="467544" y="2406199"/>
            <a:ext cx="1440160" cy="600198"/>
          </a:xfrm>
          <a:prstGeom prst="rect">
            <a:avLst/>
          </a:prstGeom>
          <a:solidFill>
            <a:srgbClr val="4372C4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vertOverflow="overflow" horzOverflow="overflow" vert="horz" wrap="square" lIns="13716" tIns="13716" rIns="13716" bIns="13716" numCol="1" spcCol="0" rtlCol="0" fromWordArt="0" anchor="ctr" anchorCtr="0" forceAA="0" compatLnSpc="1">
            <a:no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kern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积分抽奖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45D7B32-B902-410D-8F4E-131873CCD468}"/>
              </a:ext>
            </a:extLst>
          </p:cNvPr>
          <p:cNvSpPr txBox="1"/>
          <p:nvPr/>
        </p:nvSpPr>
        <p:spPr>
          <a:xfrm>
            <a:off x="2195736" y="2291397"/>
            <a:ext cx="6202016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charset="-122"/>
                <a:ea typeface="微软雅黑" panose="020B0503020204020204" charset="-122"/>
                <a:cs typeface="微软雅黑 Light" panose="020B0502040204020203" charset="-122"/>
              </a:rPr>
              <a:t>抽奖结果应依据中奖概率来确定。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charset="-122"/>
                <a:ea typeface="微软雅黑" panose="020B0503020204020204" charset="-122"/>
                <a:cs typeface="微软雅黑 Light" panose="020B0502040204020203" charset="-122"/>
              </a:rPr>
              <a:t>记录中奖结果，扣除相应积分，并向用户展示中奖结果。</a:t>
            </a:r>
          </a:p>
        </p:txBody>
      </p:sp>
      <p:cxnSp>
        <p:nvCxnSpPr>
          <p:cNvPr id="15" name="Straight Connector 12">
            <a:extLst>
              <a:ext uri="{FF2B5EF4-FFF2-40B4-BE49-F238E27FC236}">
                <a16:creationId xmlns:a16="http://schemas.microsoft.com/office/drawing/2014/main" id="{A0CBDFDD-9149-4C1C-961F-AE56CA9CE749}"/>
              </a:ext>
            </a:extLst>
          </p:cNvPr>
          <p:cNvCxnSpPr/>
          <p:nvPr/>
        </p:nvCxnSpPr>
        <p:spPr>
          <a:xfrm>
            <a:off x="2059933" y="3055088"/>
            <a:ext cx="6565973" cy="0"/>
          </a:xfrm>
          <a:prstGeom prst="line">
            <a:avLst/>
          </a:prstGeom>
          <a:noFill/>
          <a:ln w="9525" cap="rnd" cmpd="sng" algn="ctr">
            <a:solidFill>
              <a:sysClr val="windowText" lastClr="000000">
                <a:lumMod val="60000"/>
                <a:lumOff val="40000"/>
              </a:sysClr>
            </a:solidFill>
            <a:prstDash val="sysDash"/>
            <a:round/>
          </a:ln>
          <a:effectLst/>
        </p:spPr>
      </p:cxnSp>
      <p:sp>
        <p:nvSpPr>
          <p:cNvPr id="16" name="Rectangle 9">
            <a:extLst>
              <a:ext uri="{FF2B5EF4-FFF2-40B4-BE49-F238E27FC236}">
                <a16:creationId xmlns:a16="http://schemas.microsoft.com/office/drawing/2014/main" id="{F911E867-E8E4-4EEC-9E4A-45F057CA0515}"/>
              </a:ext>
            </a:extLst>
          </p:cNvPr>
          <p:cNvSpPr/>
          <p:nvPr/>
        </p:nvSpPr>
        <p:spPr>
          <a:xfrm>
            <a:off x="475757" y="3283882"/>
            <a:ext cx="1440160" cy="432048"/>
          </a:xfrm>
          <a:prstGeom prst="rect">
            <a:avLst/>
          </a:prstGeom>
          <a:solidFill>
            <a:srgbClr val="4372C4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vertOverflow="overflow" horzOverflow="overflow" vert="horz" wrap="square" lIns="13716" tIns="13716" rIns="13716" bIns="13716" numCol="1" spcCol="0" rtlCol="0" fromWordArt="0" anchor="ctr" anchorCtr="0" forceAA="0" compatLnSpc="1">
            <a:no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kern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库存管理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AE11506-3BE3-4261-AB16-FFE47BEFF09C}"/>
              </a:ext>
            </a:extLst>
          </p:cNvPr>
          <p:cNvSpPr txBox="1"/>
          <p:nvPr/>
        </p:nvSpPr>
        <p:spPr>
          <a:xfrm>
            <a:off x="2203949" y="3283882"/>
            <a:ext cx="6202016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charset="-122"/>
                <a:ea typeface="微软雅黑" panose="020B0503020204020204" charset="-122"/>
                <a:cs typeface="微软雅黑 Light" panose="020B0502040204020203" charset="-122"/>
              </a:rPr>
              <a:t>通过中奖信息扣减库存，并查找库存为</a:t>
            </a:r>
            <a:r>
              <a:rPr lang="en-US" altLang="zh-CN" sz="140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charset="-122"/>
                <a:ea typeface="微软雅黑" panose="020B0503020204020204" charset="-122"/>
                <a:cs typeface="微软雅黑 Light" panose="020B0502040204020203" charset="-122"/>
              </a:rPr>
              <a:t>0</a:t>
            </a:r>
            <a:r>
              <a:rPr lang="zh-CN" altLang="en-US" sz="140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charset="-122"/>
                <a:ea typeface="微软雅黑" panose="020B0503020204020204" charset="-122"/>
                <a:cs typeface="微软雅黑 Light" panose="020B0502040204020203" charset="-122"/>
              </a:rPr>
              <a:t>的奖品禁止被抽取。</a:t>
            </a:r>
          </a:p>
        </p:txBody>
      </p:sp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3CBAB150-9822-4426-8A29-8884714A747C}"/>
              </a:ext>
            </a:extLst>
          </p:cNvPr>
          <p:cNvCxnSpPr/>
          <p:nvPr/>
        </p:nvCxnSpPr>
        <p:spPr>
          <a:xfrm>
            <a:off x="2059933" y="3715930"/>
            <a:ext cx="6565973" cy="0"/>
          </a:xfrm>
          <a:prstGeom prst="line">
            <a:avLst/>
          </a:prstGeom>
          <a:noFill/>
          <a:ln w="9525" cap="rnd" cmpd="sng" algn="ctr">
            <a:solidFill>
              <a:sysClr val="windowText" lastClr="000000">
                <a:lumMod val="60000"/>
                <a:lumOff val="40000"/>
              </a:sysClr>
            </a:solidFill>
            <a:prstDash val="sysDash"/>
            <a:round/>
          </a:ln>
          <a:effectLst/>
        </p:spPr>
      </p:cxnSp>
      <p:sp>
        <p:nvSpPr>
          <p:cNvPr id="19" name="Rectangle 9">
            <a:extLst>
              <a:ext uri="{FF2B5EF4-FFF2-40B4-BE49-F238E27FC236}">
                <a16:creationId xmlns:a16="http://schemas.microsoft.com/office/drawing/2014/main" id="{BEA12EE2-FD20-42AE-B2CE-7EAC7F9E55EE}"/>
              </a:ext>
            </a:extLst>
          </p:cNvPr>
          <p:cNvSpPr/>
          <p:nvPr/>
        </p:nvSpPr>
        <p:spPr>
          <a:xfrm>
            <a:off x="475757" y="3956301"/>
            <a:ext cx="1440160" cy="432048"/>
          </a:xfrm>
          <a:prstGeom prst="rect">
            <a:avLst/>
          </a:prstGeom>
          <a:solidFill>
            <a:srgbClr val="4372C4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vertOverflow="overflow" horzOverflow="overflow" vert="horz" wrap="square" lIns="13716" tIns="13716" rIns="13716" bIns="13716" numCol="1" spcCol="0" rtlCol="0" fromWordArt="0" anchor="ctr" anchorCtr="0" forceAA="0" compatLnSpc="1">
            <a:no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kern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查看中奖记录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9D789FA-75DD-4A43-8F38-5F934B5427E8}"/>
              </a:ext>
            </a:extLst>
          </p:cNvPr>
          <p:cNvSpPr txBox="1"/>
          <p:nvPr/>
        </p:nvSpPr>
        <p:spPr>
          <a:xfrm>
            <a:off x="2203949" y="3956301"/>
            <a:ext cx="6202016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charset="-122"/>
                <a:ea typeface="微软雅黑" panose="020B0503020204020204" charset="-122"/>
                <a:cs typeface="微软雅黑 Light" panose="020B0502040204020203" charset="-122"/>
              </a:rPr>
              <a:t>客户可以查看他们的中奖记录，包括奖品名称、中奖时间等信息。</a:t>
            </a:r>
          </a:p>
        </p:txBody>
      </p:sp>
      <p:cxnSp>
        <p:nvCxnSpPr>
          <p:cNvPr id="21" name="Straight Connector 12">
            <a:extLst>
              <a:ext uri="{FF2B5EF4-FFF2-40B4-BE49-F238E27FC236}">
                <a16:creationId xmlns:a16="http://schemas.microsoft.com/office/drawing/2014/main" id="{15E4E064-EA17-4403-A9A7-1018CB271EF3}"/>
              </a:ext>
            </a:extLst>
          </p:cNvPr>
          <p:cNvCxnSpPr/>
          <p:nvPr/>
        </p:nvCxnSpPr>
        <p:spPr>
          <a:xfrm>
            <a:off x="2059933" y="4388349"/>
            <a:ext cx="6565973" cy="0"/>
          </a:xfrm>
          <a:prstGeom prst="line">
            <a:avLst/>
          </a:prstGeom>
          <a:noFill/>
          <a:ln w="9525" cap="rnd" cmpd="sng" algn="ctr">
            <a:solidFill>
              <a:sysClr val="windowText" lastClr="000000">
                <a:lumMod val="60000"/>
                <a:lumOff val="40000"/>
              </a:sysClr>
            </a:solidFill>
            <a:prstDash val="sysDash"/>
            <a:round/>
          </a:ln>
          <a:effectLst/>
        </p:spPr>
      </p:cxn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99166CF2-0229-495C-95FF-B294C194A577}"/>
              </a:ext>
            </a:extLst>
          </p:cNvPr>
          <p:cNvSpPr txBox="1">
            <a:spLocks/>
          </p:cNvSpPr>
          <p:nvPr/>
        </p:nvSpPr>
        <p:spPr>
          <a:xfrm>
            <a:off x="2267744" y="511918"/>
            <a:ext cx="2064547" cy="290849"/>
          </a:xfrm>
          <a:prstGeom prst="rect">
            <a:avLst/>
          </a:prstGeom>
        </p:spPr>
        <p:txBody>
          <a:bodyPr vert="horz" wrap="square" lIns="68580" tIns="34290" rIns="68580" bIns="3429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 fontAlgn="auto">
              <a:spcBef>
                <a:spcPts val="75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rgbClr val="FA4848"/>
                </a:solidFill>
                <a:latin typeface="+mn-ea"/>
                <a:ea typeface="+mn-ea"/>
                <a:cs typeface="+mn-ea"/>
                <a:sym typeface="+mn-lt"/>
              </a:rPr>
              <a:t>功能性需求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CC3B3B3-A5A3-4D81-8F12-EC7CD6CEBD4E}"/>
              </a:ext>
            </a:extLst>
          </p:cNvPr>
          <p:cNvSpPr txBox="1"/>
          <p:nvPr/>
        </p:nvSpPr>
        <p:spPr>
          <a:xfrm>
            <a:off x="402229" y="4490219"/>
            <a:ext cx="55364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200" dirty="0">
                <a:solidFill>
                  <a:schemeClr val="bg2">
                    <a:lumMod val="75000"/>
                  </a:schemeClr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Ref</a:t>
            </a:r>
            <a:r>
              <a:rPr lang="en-US" altLang="zh-CN" sz="12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.《</a:t>
            </a:r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需求分析文档</a:t>
            </a:r>
            <a:r>
              <a:rPr lang="en-US" altLang="zh-CN" sz="12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sz="1200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0569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6717A08-8CD7-8007-41E9-A4C90BA63A94}"/>
              </a:ext>
            </a:extLst>
          </p:cNvPr>
          <p:cNvSpPr/>
          <p:nvPr/>
        </p:nvSpPr>
        <p:spPr>
          <a:xfrm>
            <a:off x="467544" y="1378278"/>
            <a:ext cx="8280920" cy="31076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rgbClr val="FFFFFF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3005844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>
                <a:latin typeface="+mn-ea"/>
                <a:ea typeface="+mn-ea"/>
              </a:rPr>
              <a:t>需求分析</a:t>
            </a:r>
            <a:endParaRPr kumimoji="1" lang="zh-CN" altLang="en-US" dirty="0">
              <a:latin typeface="+mn-ea"/>
              <a:ea typeface="+mn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7B60B26-E0EB-C4A4-FCF6-07CCDD0FAB7E}"/>
              </a:ext>
            </a:extLst>
          </p:cNvPr>
          <p:cNvSpPr/>
          <p:nvPr/>
        </p:nvSpPr>
        <p:spPr>
          <a:xfrm>
            <a:off x="5551868" y="1979633"/>
            <a:ext cx="3196596" cy="1105828"/>
          </a:xfrm>
          <a:prstGeom prst="rect">
            <a:avLst/>
          </a:prstGeom>
        </p:spPr>
        <p:txBody>
          <a:bodyPr wrap="square">
            <a:scene3d>
              <a:camera prst="orthographicFront"/>
              <a:lightRig rig="threePt" dir="t"/>
            </a:scene3d>
            <a:sp3d contourW="12700"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300">
                <a:latin typeface="+mn-ea"/>
                <a:ea typeface="+mn-ea"/>
              </a:rPr>
              <a:t>系统应该支持大量并发用户，以确保高并发性能。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300">
                <a:latin typeface="+mn-ea"/>
                <a:ea typeface="+mn-ea"/>
              </a:rPr>
              <a:t>抽奖结果返回应该高效，不应该有明显的延迟。</a:t>
            </a:r>
            <a:endParaRPr lang="zh-CN" altLang="en-US" sz="1300" dirty="0">
              <a:latin typeface="+mn-ea"/>
              <a:ea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6574B40-D7C8-7A29-E2B6-77A02D7CE1E2}"/>
              </a:ext>
            </a:extLst>
          </p:cNvPr>
          <p:cNvSpPr/>
          <p:nvPr/>
        </p:nvSpPr>
        <p:spPr>
          <a:xfrm>
            <a:off x="5551868" y="1542635"/>
            <a:ext cx="1367998" cy="459414"/>
          </a:xfrm>
          <a:prstGeom prst="rect">
            <a:avLst/>
          </a:prstGeom>
        </p:spPr>
        <p:txBody>
          <a:bodyPr wrap="square"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微软雅黑" panose="020B0503020204020204" pitchFamily="34" charset="-122"/>
              </a:rPr>
              <a:t>性能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2B1D5D1-E153-A020-F0BD-469A39EDF786}"/>
              </a:ext>
            </a:extLst>
          </p:cNvPr>
          <p:cNvSpPr/>
          <p:nvPr/>
        </p:nvSpPr>
        <p:spPr>
          <a:xfrm>
            <a:off x="5551868" y="3647169"/>
            <a:ext cx="2600588" cy="750975"/>
          </a:xfrm>
          <a:prstGeom prst="rect">
            <a:avLst/>
          </a:prstGeom>
        </p:spPr>
        <p:txBody>
          <a:bodyPr wrap="square">
            <a:scene3d>
              <a:camera prst="orthographicFront"/>
              <a:lightRig rig="threePt" dir="t"/>
            </a:scene3d>
            <a:sp3d contourW="12700"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300" dirty="0">
                <a:latin typeface="+mn-ea"/>
                <a:ea typeface="+mn-ea"/>
              </a:rPr>
              <a:t>AIGC</a:t>
            </a:r>
            <a:r>
              <a:rPr lang="zh-CN" altLang="en-US" sz="1300" dirty="0">
                <a:latin typeface="+mn-ea"/>
                <a:ea typeface="+mn-ea"/>
              </a:rPr>
              <a:t>应用场景</a:t>
            </a:r>
            <a:endParaRPr lang="en-US" altLang="zh-CN" sz="1300" dirty="0"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300" dirty="0">
                <a:latin typeface="+mn-ea"/>
                <a:ea typeface="+mn-ea"/>
              </a:rPr>
              <a:t>自定义奖品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E2F4812-2232-C351-3D9D-0A9829303513}"/>
              </a:ext>
            </a:extLst>
          </p:cNvPr>
          <p:cNvSpPr/>
          <p:nvPr/>
        </p:nvSpPr>
        <p:spPr>
          <a:xfrm>
            <a:off x="5570424" y="3271548"/>
            <a:ext cx="1359834" cy="428050"/>
          </a:xfrm>
          <a:prstGeom prst="rect">
            <a:avLst/>
          </a:prstGeom>
        </p:spPr>
        <p:txBody>
          <a:bodyPr wrap="square"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微软雅黑" panose="020B0503020204020204" pitchFamily="34" charset="-122"/>
              </a:rPr>
              <a:t>个性化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1ECC1CF-1A80-6FCA-5193-4419BF60278C}"/>
              </a:ext>
            </a:extLst>
          </p:cNvPr>
          <p:cNvSpPr/>
          <p:nvPr/>
        </p:nvSpPr>
        <p:spPr>
          <a:xfrm>
            <a:off x="1192613" y="3734932"/>
            <a:ext cx="3257617" cy="750975"/>
          </a:xfrm>
          <a:prstGeom prst="rect">
            <a:avLst/>
          </a:prstGeom>
        </p:spPr>
        <p:txBody>
          <a:bodyPr wrap="square">
            <a:scene3d>
              <a:camera prst="orthographicFront"/>
              <a:lightRig rig="threePt" dir="t"/>
            </a:scene3d>
            <a:sp3d contourW="12700"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300" dirty="0">
                <a:latin typeface="+mn-ea"/>
                <a:ea typeface="+mn-ea"/>
              </a:rPr>
              <a:t>系统的代码应该易于维护和扩展。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8E8BC7C-C6B9-85C2-F2DC-C94DEC8A66B1}"/>
              </a:ext>
            </a:extLst>
          </p:cNvPr>
          <p:cNvSpPr/>
          <p:nvPr/>
        </p:nvSpPr>
        <p:spPr>
          <a:xfrm>
            <a:off x="1192613" y="3274522"/>
            <a:ext cx="1359834" cy="372647"/>
          </a:xfrm>
          <a:prstGeom prst="rect">
            <a:avLst/>
          </a:prstGeom>
        </p:spPr>
        <p:txBody>
          <a:bodyPr wrap="square"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微软雅黑" panose="020B0503020204020204" pitchFamily="34" charset="-122"/>
              </a:rPr>
              <a:t>可维护性</a:t>
            </a: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199E83C7-A272-606F-32A0-DA4CE84C2770}"/>
              </a:ext>
            </a:extLst>
          </p:cNvPr>
          <p:cNvGrpSpPr/>
          <p:nvPr/>
        </p:nvGrpSpPr>
        <p:grpSpPr>
          <a:xfrm>
            <a:off x="575556" y="1528899"/>
            <a:ext cx="561513" cy="486891"/>
            <a:chOff x="1134699" y="2566392"/>
            <a:chExt cx="644398" cy="558764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E6822359-C116-793A-EC9B-E13E2FCD0DAB}"/>
                </a:ext>
              </a:extLst>
            </p:cNvPr>
            <p:cNvSpPr/>
            <p:nvPr/>
          </p:nvSpPr>
          <p:spPr>
            <a:xfrm>
              <a:off x="1134699" y="2566392"/>
              <a:ext cx="644398" cy="5587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DCAC2778-264C-9E11-178C-CAC1A5D99852}"/>
                </a:ext>
              </a:extLst>
            </p:cNvPr>
            <p:cNvSpPr/>
            <p:nvPr/>
          </p:nvSpPr>
          <p:spPr>
            <a:xfrm>
              <a:off x="1303479" y="2647092"/>
              <a:ext cx="306839" cy="397361"/>
            </a:xfrm>
            <a:custGeom>
              <a:avLst/>
              <a:gdLst>
                <a:gd name="T0" fmla="*/ 4722 w 8610"/>
                <a:gd name="T1" fmla="*/ 2274 h 8342"/>
                <a:gd name="T2" fmla="*/ 5032 w 8610"/>
                <a:gd name="T3" fmla="*/ 2812 h 8342"/>
                <a:gd name="T4" fmla="*/ 4495 w 8610"/>
                <a:gd name="T5" fmla="*/ 3123 h 8342"/>
                <a:gd name="T6" fmla="*/ 4184 w 8610"/>
                <a:gd name="T7" fmla="*/ 2585 h 8342"/>
                <a:gd name="T8" fmla="*/ 4722 w 8610"/>
                <a:gd name="T9" fmla="*/ 2274 h 8342"/>
                <a:gd name="T10" fmla="*/ 4722 w 8610"/>
                <a:gd name="T11" fmla="*/ 2274 h 8342"/>
                <a:gd name="T12" fmla="*/ 3758 w 8610"/>
                <a:gd name="T13" fmla="*/ 4212 h 8342"/>
                <a:gd name="T14" fmla="*/ 4020 w 8610"/>
                <a:gd name="T15" fmla="*/ 3759 h 8342"/>
                <a:gd name="T16" fmla="*/ 4340 w 8610"/>
                <a:gd name="T17" fmla="*/ 3673 h 8342"/>
                <a:gd name="T18" fmla="*/ 4521 w 8610"/>
                <a:gd name="T19" fmla="*/ 3654 h 8342"/>
                <a:gd name="T20" fmla="*/ 4527 w 8610"/>
                <a:gd name="T21" fmla="*/ 3655 h 8342"/>
                <a:gd name="T22" fmla="*/ 4565 w 8610"/>
                <a:gd name="T23" fmla="*/ 3661 h 8342"/>
                <a:gd name="T24" fmla="*/ 4587 w 8610"/>
                <a:gd name="T25" fmla="*/ 3669 h 8342"/>
                <a:gd name="T26" fmla="*/ 4604 w 8610"/>
                <a:gd name="T27" fmla="*/ 3676 h 8342"/>
                <a:gd name="T28" fmla="*/ 4650 w 8610"/>
                <a:gd name="T29" fmla="*/ 3697 h 8342"/>
                <a:gd name="T30" fmla="*/ 4674 w 8610"/>
                <a:gd name="T31" fmla="*/ 3712 h 8342"/>
                <a:gd name="T32" fmla="*/ 4705 w 8610"/>
                <a:gd name="T33" fmla="*/ 3734 h 8342"/>
                <a:gd name="T34" fmla="*/ 4737 w 8610"/>
                <a:gd name="T35" fmla="*/ 3765 h 8342"/>
                <a:gd name="T36" fmla="*/ 4753 w 8610"/>
                <a:gd name="T37" fmla="*/ 3781 h 8342"/>
                <a:gd name="T38" fmla="*/ 4787 w 8610"/>
                <a:gd name="T39" fmla="*/ 3829 h 8342"/>
                <a:gd name="T40" fmla="*/ 4791 w 8610"/>
                <a:gd name="T41" fmla="*/ 3835 h 8342"/>
                <a:gd name="T42" fmla="*/ 4819 w 8610"/>
                <a:gd name="T43" fmla="*/ 3898 h 8342"/>
                <a:gd name="T44" fmla="*/ 4820 w 8610"/>
                <a:gd name="T45" fmla="*/ 3898 h 8342"/>
                <a:gd name="T46" fmla="*/ 4830 w 8610"/>
                <a:gd name="T47" fmla="*/ 3924 h 8342"/>
                <a:gd name="T48" fmla="*/ 4817 w 8610"/>
                <a:gd name="T49" fmla="*/ 4152 h 8342"/>
                <a:gd name="T50" fmla="*/ 4442 w 8610"/>
                <a:gd name="T51" fmla="*/ 5550 h 8342"/>
                <a:gd name="T52" fmla="*/ 4662 w 8610"/>
                <a:gd name="T53" fmla="*/ 5797 h 8342"/>
                <a:gd name="T54" fmla="*/ 4401 w 8610"/>
                <a:gd name="T55" fmla="*/ 6250 h 8342"/>
                <a:gd name="T56" fmla="*/ 4044 w 8610"/>
                <a:gd name="T57" fmla="*/ 6345 h 8342"/>
                <a:gd name="T58" fmla="*/ 3676 w 8610"/>
                <a:gd name="T59" fmla="*/ 6236 h 8342"/>
                <a:gd name="T60" fmla="*/ 3661 w 8610"/>
                <a:gd name="T61" fmla="*/ 6221 h 8342"/>
                <a:gd name="T62" fmla="*/ 3646 w 8610"/>
                <a:gd name="T63" fmla="*/ 6200 h 8342"/>
                <a:gd name="T64" fmla="*/ 3587 w 8610"/>
                <a:gd name="T65" fmla="*/ 5887 h 8342"/>
                <a:gd name="T66" fmla="*/ 3970 w 8610"/>
                <a:gd name="T67" fmla="*/ 4454 h 8342"/>
                <a:gd name="T68" fmla="*/ 3758 w 8610"/>
                <a:gd name="T69" fmla="*/ 4212 h 8342"/>
                <a:gd name="T70" fmla="*/ 3758 w 8610"/>
                <a:gd name="T71" fmla="*/ 4212 h 8342"/>
                <a:gd name="T72" fmla="*/ 8055 w 8610"/>
                <a:gd name="T73" fmla="*/ 5311 h 8342"/>
                <a:gd name="T74" fmla="*/ 7626 w 8610"/>
                <a:gd name="T75" fmla="*/ 6313 h 8342"/>
                <a:gd name="T76" fmla="*/ 7625 w 8610"/>
                <a:gd name="T77" fmla="*/ 6313 h 8342"/>
                <a:gd name="T78" fmla="*/ 7306 w 8610"/>
                <a:gd name="T79" fmla="*/ 6500 h 8342"/>
                <a:gd name="T80" fmla="*/ 6936 w 8610"/>
                <a:gd name="T81" fmla="*/ 6131 h 8342"/>
                <a:gd name="T82" fmla="*/ 6996 w 8610"/>
                <a:gd name="T83" fmla="*/ 5930 h 8342"/>
                <a:gd name="T84" fmla="*/ 6994 w 8610"/>
                <a:gd name="T85" fmla="*/ 5929 h 8342"/>
                <a:gd name="T86" fmla="*/ 7340 w 8610"/>
                <a:gd name="T87" fmla="*/ 5120 h 8342"/>
                <a:gd name="T88" fmla="*/ 5118 w 8610"/>
                <a:gd name="T89" fmla="*/ 1271 h 8342"/>
                <a:gd name="T90" fmla="*/ 1270 w 8610"/>
                <a:gd name="T91" fmla="*/ 3492 h 8342"/>
                <a:gd name="T92" fmla="*/ 3491 w 8610"/>
                <a:gd name="T93" fmla="*/ 7342 h 8342"/>
                <a:gd name="T94" fmla="*/ 5916 w 8610"/>
                <a:gd name="T95" fmla="*/ 7000 h 8342"/>
                <a:gd name="T96" fmla="*/ 6129 w 8610"/>
                <a:gd name="T97" fmla="*/ 6932 h 8342"/>
                <a:gd name="T98" fmla="*/ 6499 w 8610"/>
                <a:gd name="T99" fmla="*/ 7301 h 8342"/>
                <a:gd name="T100" fmla="*/ 6317 w 8610"/>
                <a:gd name="T101" fmla="*/ 7618 h 8342"/>
                <a:gd name="T102" fmla="*/ 6319 w 8610"/>
                <a:gd name="T103" fmla="*/ 7622 h 8342"/>
                <a:gd name="T104" fmla="*/ 3300 w 8610"/>
                <a:gd name="T105" fmla="*/ 8057 h 8342"/>
                <a:gd name="T106" fmla="*/ 555 w 8610"/>
                <a:gd name="T107" fmla="*/ 3301 h 8342"/>
                <a:gd name="T108" fmla="*/ 5310 w 8610"/>
                <a:gd name="T109" fmla="*/ 556 h 8342"/>
                <a:gd name="T110" fmla="*/ 8055 w 8610"/>
                <a:gd name="T111" fmla="*/ 5311 h 8342"/>
                <a:gd name="T112" fmla="*/ 8055 w 8610"/>
                <a:gd name="T113" fmla="*/ 5311 h 8342"/>
                <a:gd name="T114" fmla="*/ 8055 w 8610"/>
                <a:gd name="T115" fmla="*/ 5311 h 8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610" h="8342">
                  <a:moveTo>
                    <a:pt x="4722" y="2274"/>
                  </a:moveTo>
                  <a:cubicBezTo>
                    <a:pt x="4956" y="2337"/>
                    <a:pt x="5095" y="2578"/>
                    <a:pt x="5032" y="2812"/>
                  </a:cubicBezTo>
                  <a:cubicBezTo>
                    <a:pt x="4970" y="3047"/>
                    <a:pt x="4729" y="3186"/>
                    <a:pt x="4495" y="3123"/>
                  </a:cubicBezTo>
                  <a:cubicBezTo>
                    <a:pt x="4260" y="3060"/>
                    <a:pt x="4121" y="2819"/>
                    <a:pt x="4184" y="2585"/>
                  </a:cubicBezTo>
                  <a:cubicBezTo>
                    <a:pt x="4247" y="2351"/>
                    <a:pt x="4488" y="2212"/>
                    <a:pt x="4722" y="2274"/>
                  </a:cubicBezTo>
                  <a:lnTo>
                    <a:pt x="4722" y="2274"/>
                  </a:lnTo>
                  <a:close/>
                  <a:moveTo>
                    <a:pt x="3758" y="4212"/>
                  </a:moveTo>
                  <a:cubicBezTo>
                    <a:pt x="3705" y="4014"/>
                    <a:pt x="3822" y="3812"/>
                    <a:pt x="4020" y="3759"/>
                  </a:cubicBezTo>
                  <a:lnTo>
                    <a:pt x="4340" y="3673"/>
                  </a:lnTo>
                  <a:cubicBezTo>
                    <a:pt x="4396" y="3652"/>
                    <a:pt x="4458" y="3645"/>
                    <a:pt x="4521" y="3654"/>
                  </a:cubicBezTo>
                  <a:cubicBezTo>
                    <a:pt x="4523" y="3654"/>
                    <a:pt x="4525" y="3655"/>
                    <a:pt x="4527" y="3655"/>
                  </a:cubicBezTo>
                  <a:cubicBezTo>
                    <a:pt x="4540" y="3657"/>
                    <a:pt x="4553" y="3658"/>
                    <a:pt x="4565" y="3661"/>
                  </a:cubicBezTo>
                  <a:cubicBezTo>
                    <a:pt x="4573" y="3663"/>
                    <a:pt x="4580" y="3667"/>
                    <a:pt x="4587" y="3669"/>
                  </a:cubicBezTo>
                  <a:cubicBezTo>
                    <a:pt x="4593" y="3671"/>
                    <a:pt x="4598" y="3673"/>
                    <a:pt x="4604" y="3676"/>
                  </a:cubicBezTo>
                  <a:cubicBezTo>
                    <a:pt x="4620" y="3682"/>
                    <a:pt x="4635" y="3688"/>
                    <a:pt x="4650" y="3697"/>
                  </a:cubicBezTo>
                  <a:cubicBezTo>
                    <a:pt x="4658" y="3701"/>
                    <a:pt x="4666" y="3706"/>
                    <a:pt x="4674" y="3712"/>
                  </a:cubicBezTo>
                  <a:cubicBezTo>
                    <a:pt x="4684" y="3719"/>
                    <a:pt x="4695" y="3726"/>
                    <a:pt x="4705" y="3734"/>
                  </a:cubicBezTo>
                  <a:cubicBezTo>
                    <a:pt x="4717" y="3744"/>
                    <a:pt x="4727" y="3754"/>
                    <a:pt x="4737" y="3765"/>
                  </a:cubicBezTo>
                  <a:cubicBezTo>
                    <a:pt x="4742" y="3770"/>
                    <a:pt x="4748" y="3775"/>
                    <a:pt x="4753" y="3781"/>
                  </a:cubicBezTo>
                  <a:cubicBezTo>
                    <a:pt x="4765" y="3796"/>
                    <a:pt x="4777" y="3812"/>
                    <a:pt x="4787" y="3829"/>
                  </a:cubicBezTo>
                  <a:cubicBezTo>
                    <a:pt x="4788" y="3831"/>
                    <a:pt x="4790" y="3833"/>
                    <a:pt x="4791" y="3835"/>
                  </a:cubicBezTo>
                  <a:cubicBezTo>
                    <a:pt x="4802" y="3855"/>
                    <a:pt x="4812" y="3876"/>
                    <a:pt x="4819" y="3898"/>
                  </a:cubicBezTo>
                  <a:lnTo>
                    <a:pt x="4820" y="3898"/>
                  </a:lnTo>
                  <a:cubicBezTo>
                    <a:pt x="4823" y="3907"/>
                    <a:pt x="4827" y="3915"/>
                    <a:pt x="4830" y="3924"/>
                  </a:cubicBezTo>
                  <a:cubicBezTo>
                    <a:pt x="4851" y="4003"/>
                    <a:pt x="4844" y="4082"/>
                    <a:pt x="4817" y="4152"/>
                  </a:cubicBezTo>
                  <a:lnTo>
                    <a:pt x="4442" y="5550"/>
                  </a:lnTo>
                  <a:cubicBezTo>
                    <a:pt x="4546" y="5592"/>
                    <a:pt x="4631" y="5680"/>
                    <a:pt x="4662" y="5797"/>
                  </a:cubicBezTo>
                  <a:cubicBezTo>
                    <a:pt x="4715" y="5994"/>
                    <a:pt x="4598" y="6197"/>
                    <a:pt x="4401" y="6250"/>
                  </a:cubicBezTo>
                  <a:lnTo>
                    <a:pt x="4044" y="6345"/>
                  </a:lnTo>
                  <a:cubicBezTo>
                    <a:pt x="3906" y="6382"/>
                    <a:pt x="3766" y="6335"/>
                    <a:pt x="3676" y="6236"/>
                  </a:cubicBezTo>
                  <a:cubicBezTo>
                    <a:pt x="3671" y="6231"/>
                    <a:pt x="3666" y="6226"/>
                    <a:pt x="3661" y="6221"/>
                  </a:cubicBezTo>
                  <a:cubicBezTo>
                    <a:pt x="3656" y="6214"/>
                    <a:pt x="3651" y="6207"/>
                    <a:pt x="3646" y="6200"/>
                  </a:cubicBezTo>
                  <a:cubicBezTo>
                    <a:pt x="3582" y="6112"/>
                    <a:pt x="3556" y="5999"/>
                    <a:pt x="3587" y="5887"/>
                  </a:cubicBezTo>
                  <a:lnTo>
                    <a:pt x="3970" y="4454"/>
                  </a:lnTo>
                  <a:cubicBezTo>
                    <a:pt x="3870" y="4411"/>
                    <a:pt x="3789" y="4325"/>
                    <a:pt x="3758" y="4212"/>
                  </a:cubicBezTo>
                  <a:lnTo>
                    <a:pt x="3758" y="4212"/>
                  </a:lnTo>
                  <a:close/>
                  <a:moveTo>
                    <a:pt x="8055" y="5311"/>
                  </a:moveTo>
                  <a:cubicBezTo>
                    <a:pt x="7958" y="5673"/>
                    <a:pt x="7810" y="6008"/>
                    <a:pt x="7626" y="6313"/>
                  </a:cubicBezTo>
                  <a:lnTo>
                    <a:pt x="7625" y="6313"/>
                  </a:lnTo>
                  <a:cubicBezTo>
                    <a:pt x="7562" y="6425"/>
                    <a:pt x="7443" y="6500"/>
                    <a:pt x="7306" y="6500"/>
                  </a:cubicBezTo>
                  <a:cubicBezTo>
                    <a:pt x="7102" y="6500"/>
                    <a:pt x="6936" y="6335"/>
                    <a:pt x="6936" y="6131"/>
                  </a:cubicBezTo>
                  <a:cubicBezTo>
                    <a:pt x="6936" y="6057"/>
                    <a:pt x="6958" y="5988"/>
                    <a:pt x="6996" y="5930"/>
                  </a:cubicBezTo>
                  <a:lnTo>
                    <a:pt x="6994" y="5929"/>
                  </a:lnTo>
                  <a:cubicBezTo>
                    <a:pt x="7143" y="5682"/>
                    <a:pt x="7262" y="5412"/>
                    <a:pt x="7340" y="5120"/>
                  </a:cubicBezTo>
                  <a:cubicBezTo>
                    <a:pt x="7789" y="3443"/>
                    <a:pt x="6794" y="1720"/>
                    <a:pt x="5118" y="1271"/>
                  </a:cubicBezTo>
                  <a:cubicBezTo>
                    <a:pt x="3442" y="821"/>
                    <a:pt x="1719" y="1816"/>
                    <a:pt x="1270" y="3492"/>
                  </a:cubicBezTo>
                  <a:cubicBezTo>
                    <a:pt x="820" y="5169"/>
                    <a:pt x="1815" y="6892"/>
                    <a:pt x="3491" y="7342"/>
                  </a:cubicBezTo>
                  <a:cubicBezTo>
                    <a:pt x="4346" y="7571"/>
                    <a:pt x="5212" y="7421"/>
                    <a:pt x="5916" y="7000"/>
                  </a:cubicBezTo>
                  <a:cubicBezTo>
                    <a:pt x="5976" y="6957"/>
                    <a:pt x="6050" y="6932"/>
                    <a:pt x="6129" y="6932"/>
                  </a:cubicBezTo>
                  <a:cubicBezTo>
                    <a:pt x="6333" y="6932"/>
                    <a:pt x="6499" y="7097"/>
                    <a:pt x="6499" y="7301"/>
                  </a:cubicBezTo>
                  <a:cubicBezTo>
                    <a:pt x="6499" y="7437"/>
                    <a:pt x="6425" y="7553"/>
                    <a:pt x="6317" y="7618"/>
                  </a:cubicBezTo>
                  <a:lnTo>
                    <a:pt x="6319" y="7622"/>
                  </a:lnTo>
                  <a:cubicBezTo>
                    <a:pt x="5445" y="8153"/>
                    <a:pt x="4366" y="8342"/>
                    <a:pt x="3300" y="8057"/>
                  </a:cubicBezTo>
                  <a:cubicBezTo>
                    <a:pt x="1229" y="7502"/>
                    <a:pt x="0" y="5373"/>
                    <a:pt x="555" y="3301"/>
                  </a:cubicBezTo>
                  <a:cubicBezTo>
                    <a:pt x="1110" y="1230"/>
                    <a:pt x="3239" y="0"/>
                    <a:pt x="5310" y="556"/>
                  </a:cubicBezTo>
                  <a:cubicBezTo>
                    <a:pt x="7381" y="1111"/>
                    <a:pt x="8610" y="3240"/>
                    <a:pt x="8055" y="5311"/>
                  </a:cubicBezTo>
                  <a:lnTo>
                    <a:pt x="8055" y="5311"/>
                  </a:lnTo>
                  <a:close/>
                  <a:moveTo>
                    <a:pt x="8055" y="5311"/>
                  </a:move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731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048BB917-8000-415E-0CBE-3FCDD5903913}"/>
              </a:ext>
            </a:extLst>
          </p:cNvPr>
          <p:cNvGrpSpPr/>
          <p:nvPr/>
        </p:nvGrpSpPr>
        <p:grpSpPr>
          <a:xfrm>
            <a:off x="575556" y="3222897"/>
            <a:ext cx="561512" cy="486891"/>
            <a:chOff x="1083238" y="4872616"/>
            <a:chExt cx="644398" cy="558764"/>
          </a:xfrm>
        </p:grpSpPr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1231A376-C4D8-1083-EEDC-7ECBB9AAB605}"/>
                </a:ext>
              </a:extLst>
            </p:cNvPr>
            <p:cNvSpPr/>
            <p:nvPr/>
          </p:nvSpPr>
          <p:spPr>
            <a:xfrm>
              <a:off x="1083238" y="4872616"/>
              <a:ext cx="644398" cy="5587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52B83017-0FC2-D1A4-102D-17B8C06FE07E}"/>
                </a:ext>
              </a:extLst>
            </p:cNvPr>
            <p:cNvSpPr/>
            <p:nvPr/>
          </p:nvSpPr>
          <p:spPr>
            <a:xfrm>
              <a:off x="1266118" y="4953316"/>
              <a:ext cx="278638" cy="397361"/>
            </a:xfrm>
            <a:custGeom>
              <a:avLst/>
              <a:gdLst>
                <a:gd name="T0" fmla="*/ 0 w 10375"/>
                <a:gd name="T1" fmla="*/ 250 h 10377"/>
                <a:gd name="T2" fmla="*/ 2075 w 10375"/>
                <a:gd name="T3" fmla="*/ 0 h 10377"/>
                <a:gd name="T4" fmla="*/ 2325 w 10375"/>
                <a:gd name="T5" fmla="*/ 563 h 10377"/>
                <a:gd name="T6" fmla="*/ 813 w 10375"/>
                <a:gd name="T7" fmla="*/ 813 h 10377"/>
                <a:gd name="T8" fmla="*/ 563 w 10375"/>
                <a:gd name="T9" fmla="*/ 2325 h 10377"/>
                <a:gd name="T10" fmla="*/ 0 w 10375"/>
                <a:gd name="T11" fmla="*/ 2075 h 10377"/>
                <a:gd name="T12" fmla="*/ 8050 w 10375"/>
                <a:gd name="T13" fmla="*/ 570 h 10377"/>
                <a:gd name="T14" fmla="*/ 9563 w 10375"/>
                <a:gd name="T15" fmla="*/ 820 h 10377"/>
                <a:gd name="T16" fmla="*/ 9813 w 10375"/>
                <a:gd name="T17" fmla="*/ 2333 h 10377"/>
                <a:gd name="T18" fmla="*/ 10375 w 10375"/>
                <a:gd name="T19" fmla="*/ 2083 h 10377"/>
                <a:gd name="T20" fmla="*/ 10125 w 10375"/>
                <a:gd name="T21" fmla="*/ 8 h 10377"/>
                <a:gd name="T22" fmla="*/ 8050 w 10375"/>
                <a:gd name="T23" fmla="*/ 258 h 10377"/>
                <a:gd name="T24" fmla="*/ 9813 w 10375"/>
                <a:gd name="T25" fmla="*/ 8052 h 10377"/>
                <a:gd name="T26" fmla="*/ 9563 w 10375"/>
                <a:gd name="T27" fmla="*/ 9564 h 10377"/>
                <a:gd name="T28" fmla="*/ 8050 w 10375"/>
                <a:gd name="T29" fmla="*/ 9814 h 10377"/>
                <a:gd name="T30" fmla="*/ 8300 w 10375"/>
                <a:gd name="T31" fmla="*/ 10377 h 10377"/>
                <a:gd name="T32" fmla="*/ 10375 w 10375"/>
                <a:gd name="T33" fmla="*/ 10127 h 10377"/>
                <a:gd name="T34" fmla="*/ 10125 w 10375"/>
                <a:gd name="T35" fmla="*/ 8052 h 10377"/>
                <a:gd name="T36" fmla="*/ 2325 w 10375"/>
                <a:gd name="T37" fmla="*/ 9814 h 10377"/>
                <a:gd name="T38" fmla="*/ 813 w 10375"/>
                <a:gd name="T39" fmla="*/ 9564 h 10377"/>
                <a:gd name="T40" fmla="*/ 563 w 10375"/>
                <a:gd name="T41" fmla="*/ 8052 h 10377"/>
                <a:gd name="T42" fmla="*/ 0 w 10375"/>
                <a:gd name="T43" fmla="*/ 8302 h 10377"/>
                <a:gd name="T44" fmla="*/ 250 w 10375"/>
                <a:gd name="T45" fmla="*/ 10377 h 10377"/>
                <a:gd name="T46" fmla="*/ 2325 w 10375"/>
                <a:gd name="T47" fmla="*/ 10127 h 10377"/>
                <a:gd name="T48" fmla="*/ 5525 w 10375"/>
                <a:gd name="T49" fmla="*/ 1520 h 10377"/>
                <a:gd name="T50" fmla="*/ 4825 w 10375"/>
                <a:gd name="T51" fmla="*/ 1520 h 10377"/>
                <a:gd name="T52" fmla="*/ 5175 w 10375"/>
                <a:gd name="T53" fmla="*/ 3570 h 10377"/>
                <a:gd name="T54" fmla="*/ 5516 w 10375"/>
                <a:gd name="T55" fmla="*/ 8819 h 10377"/>
                <a:gd name="T56" fmla="*/ 5166 w 10375"/>
                <a:gd name="T57" fmla="*/ 6773 h 10377"/>
                <a:gd name="T58" fmla="*/ 4816 w 10375"/>
                <a:gd name="T59" fmla="*/ 8820 h 10377"/>
                <a:gd name="T60" fmla="*/ 5516 w 10375"/>
                <a:gd name="T61" fmla="*/ 8819 h 10377"/>
                <a:gd name="T62" fmla="*/ 8826 w 10375"/>
                <a:gd name="T63" fmla="*/ 5529 h 10377"/>
                <a:gd name="T64" fmla="*/ 8826 w 10375"/>
                <a:gd name="T65" fmla="*/ 4829 h 10377"/>
                <a:gd name="T66" fmla="*/ 6776 w 10375"/>
                <a:gd name="T67" fmla="*/ 5179 h 10377"/>
                <a:gd name="T68" fmla="*/ 1525 w 10375"/>
                <a:gd name="T69" fmla="*/ 5533 h 10377"/>
                <a:gd name="T70" fmla="*/ 3575 w 10375"/>
                <a:gd name="T71" fmla="*/ 5183 h 10377"/>
                <a:gd name="T72" fmla="*/ 1525 w 10375"/>
                <a:gd name="T73" fmla="*/ 4833 h 10377"/>
                <a:gd name="T74" fmla="*/ 1525 w 10375"/>
                <a:gd name="T75" fmla="*/ 5533 h 10377"/>
                <a:gd name="T76" fmla="*/ 4050 w 10375"/>
                <a:gd name="T77" fmla="*/ 5177 h 10377"/>
                <a:gd name="T78" fmla="*/ 6300 w 10375"/>
                <a:gd name="T79" fmla="*/ 5177 h 10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75" h="10377">
                  <a:moveTo>
                    <a:pt x="0" y="2075"/>
                  </a:moveTo>
                  <a:lnTo>
                    <a:pt x="0" y="250"/>
                  </a:lnTo>
                  <a:cubicBezTo>
                    <a:pt x="0" y="113"/>
                    <a:pt x="113" y="0"/>
                    <a:pt x="250" y="0"/>
                  </a:cubicBezTo>
                  <a:lnTo>
                    <a:pt x="2075" y="0"/>
                  </a:lnTo>
                  <a:cubicBezTo>
                    <a:pt x="2213" y="0"/>
                    <a:pt x="2325" y="113"/>
                    <a:pt x="2325" y="250"/>
                  </a:cubicBezTo>
                  <a:lnTo>
                    <a:pt x="2325" y="563"/>
                  </a:lnTo>
                  <a:cubicBezTo>
                    <a:pt x="2325" y="700"/>
                    <a:pt x="2213" y="813"/>
                    <a:pt x="2075" y="813"/>
                  </a:cubicBezTo>
                  <a:lnTo>
                    <a:pt x="813" y="813"/>
                  </a:lnTo>
                  <a:lnTo>
                    <a:pt x="813" y="2075"/>
                  </a:lnTo>
                  <a:cubicBezTo>
                    <a:pt x="813" y="2213"/>
                    <a:pt x="700" y="2325"/>
                    <a:pt x="563" y="2325"/>
                  </a:cubicBezTo>
                  <a:lnTo>
                    <a:pt x="250" y="2325"/>
                  </a:lnTo>
                  <a:cubicBezTo>
                    <a:pt x="112" y="2325"/>
                    <a:pt x="0" y="2214"/>
                    <a:pt x="0" y="2075"/>
                  </a:cubicBezTo>
                  <a:close/>
                  <a:moveTo>
                    <a:pt x="8050" y="258"/>
                  </a:moveTo>
                  <a:lnTo>
                    <a:pt x="8050" y="570"/>
                  </a:lnTo>
                  <a:cubicBezTo>
                    <a:pt x="8050" y="708"/>
                    <a:pt x="8163" y="820"/>
                    <a:pt x="8300" y="820"/>
                  </a:cubicBezTo>
                  <a:lnTo>
                    <a:pt x="9563" y="820"/>
                  </a:lnTo>
                  <a:lnTo>
                    <a:pt x="9563" y="2083"/>
                  </a:lnTo>
                  <a:cubicBezTo>
                    <a:pt x="9563" y="2220"/>
                    <a:pt x="9675" y="2333"/>
                    <a:pt x="9813" y="2333"/>
                  </a:cubicBezTo>
                  <a:lnTo>
                    <a:pt x="10125" y="2333"/>
                  </a:lnTo>
                  <a:cubicBezTo>
                    <a:pt x="10263" y="2333"/>
                    <a:pt x="10375" y="2220"/>
                    <a:pt x="10375" y="2083"/>
                  </a:cubicBezTo>
                  <a:lnTo>
                    <a:pt x="10375" y="258"/>
                  </a:lnTo>
                  <a:cubicBezTo>
                    <a:pt x="10375" y="120"/>
                    <a:pt x="10263" y="8"/>
                    <a:pt x="10125" y="8"/>
                  </a:cubicBezTo>
                  <a:lnTo>
                    <a:pt x="8300" y="8"/>
                  </a:lnTo>
                  <a:cubicBezTo>
                    <a:pt x="8163" y="8"/>
                    <a:pt x="8050" y="120"/>
                    <a:pt x="8050" y="258"/>
                  </a:cubicBezTo>
                  <a:close/>
                  <a:moveTo>
                    <a:pt x="10125" y="8052"/>
                  </a:moveTo>
                  <a:lnTo>
                    <a:pt x="9813" y="8052"/>
                  </a:lnTo>
                  <a:cubicBezTo>
                    <a:pt x="9675" y="8052"/>
                    <a:pt x="9563" y="8164"/>
                    <a:pt x="9563" y="8302"/>
                  </a:cubicBezTo>
                  <a:lnTo>
                    <a:pt x="9563" y="9564"/>
                  </a:lnTo>
                  <a:lnTo>
                    <a:pt x="8300" y="9564"/>
                  </a:lnTo>
                  <a:cubicBezTo>
                    <a:pt x="8163" y="9564"/>
                    <a:pt x="8050" y="9677"/>
                    <a:pt x="8050" y="9814"/>
                  </a:cubicBezTo>
                  <a:lnTo>
                    <a:pt x="8050" y="10127"/>
                  </a:lnTo>
                  <a:cubicBezTo>
                    <a:pt x="8050" y="10264"/>
                    <a:pt x="8163" y="10377"/>
                    <a:pt x="8300" y="10377"/>
                  </a:cubicBezTo>
                  <a:lnTo>
                    <a:pt x="10125" y="10377"/>
                  </a:lnTo>
                  <a:cubicBezTo>
                    <a:pt x="10263" y="10377"/>
                    <a:pt x="10375" y="10264"/>
                    <a:pt x="10375" y="10127"/>
                  </a:cubicBezTo>
                  <a:lnTo>
                    <a:pt x="10375" y="8302"/>
                  </a:lnTo>
                  <a:cubicBezTo>
                    <a:pt x="10375" y="8164"/>
                    <a:pt x="10263" y="8052"/>
                    <a:pt x="10125" y="8052"/>
                  </a:cubicBezTo>
                  <a:close/>
                  <a:moveTo>
                    <a:pt x="2325" y="10127"/>
                  </a:moveTo>
                  <a:lnTo>
                    <a:pt x="2325" y="9814"/>
                  </a:lnTo>
                  <a:cubicBezTo>
                    <a:pt x="2325" y="9677"/>
                    <a:pt x="2213" y="9564"/>
                    <a:pt x="2075" y="9564"/>
                  </a:cubicBezTo>
                  <a:lnTo>
                    <a:pt x="813" y="9564"/>
                  </a:lnTo>
                  <a:lnTo>
                    <a:pt x="813" y="8302"/>
                  </a:lnTo>
                  <a:cubicBezTo>
                    <a:pt x="813" y="8164"/>
                    <a:pt x="700" y="8052"/>
                    <a:pt x="563" y="8052"/>
                  </a:cubicBezTo>
                  <a:lnTo>
                    <a:pt x="250" y="8052"/>
                  </a:lnTo>
                  <a:cubicBezTo>
                    <a:pt x="113" y="8052"/>
                    <a:pt x="0" y="8164"/>
                    <a:pt x="0" y="8302"/>
                  </a:cubicBezTo>
                  <a:lnTo>
                    <a:pt x="0" y="10127"/>
                  </a:lnTo>
                  <a:cubicBezTo>
                    <a:pt x="0" y="10264"/>
                    <a:pt x="113" y="10377"/>
                    <a:pt x="250" y="10377"/>
                  </a:cubicBezTo>
                  <a:lnTo>
                    <a:pt x="2075" y="10377"/>
                  </a:lnTo>
                  <a:cubicBezTo>
                    <a:pt x="2213" y="10377"/>
                    <a:pt x="2325" y="10265"/>
                    <a:pt x="2325" y="10127"/>
                  </a:cubicBezTo>
                  <a:close/>
                  <a:moveTo>
                    <a:pt x="5525" y="3220"/>
                  </a:moveTo>
                  <a:lnTo>
                    <a:pt x="5525" y="1520"/>
                  </a:lnTo>
                  <a:cubicBezTo>
                    <a:pt x="5525" y="1327"/>
                    <a:pt x="5369" y="1170"/>
                    <a:pt x="5175" y="1170"/>
                  </a:cubicBezTo>
                  <a:cubicBezTo>
                    <a:pt x="4981" y="1170"/>
                    <a:pt x="4825" y="1327"/>
                    <a:pt x="4825" y="1520"/>
                  </a:cubicBezTo>
                  <a:lnTo>
                    <a:pt x="4825" y="3220"/>
                  </a:lnTo>
                  <a:cubicBezTo>
                    <a:pt x="4825" y="3414"/>
                    <a:pt x="4981" y="3570"/>
                    <a:pt x="5175" y="3570"/>
                  </a:cubicBezTo>
                  <a:cubicBezTo>
                    <a:pt x="5368" y="3570"/>
                    <a:pt x="5525" y="3414"/>
                    <a:pt x="5525" y="3220"/>
                  </a:cubicBezTo>
                  <a:close/>
                  <a:moveTo>
                    <a:pt x="5516" y="8819"/>
                  </a:moveTo>
                  <a:lnTo>
                    <a:pt x="5516" y="7123"/>
                  </a:lnTo>
                  <a:cubicBezTo>
                    <a:pt x="5516" y="6929"/>
                    <a:pt x="5360" y="6773"/>
                    <a:pt x="5166" y="6773"/>
                  </a:cubicBezTo>
                  <a:cubicBezTo>
                    <a:pt x="4973" y="6773"/>
                    <a:pt x="4816" y="6929"/>
                    <a:pt x="4816" y="7123"/>
                  </a:cubicBezTo>
                  <a:lnTo>
                    <a:pt x="4816" y="8820"/>
                  </a:lnTo>
                  <a:cubicBezTo>
                    <a:pt x="4816" y="9014"/>
                    <a:pt x="4973" y="9170"/>
                    <a:pt x="5166" y="9170"/>
                  </a:cubicBezTo>
                  <a:cubicBezTo>
                    <a:pt x="5360" y="9169"/>
                    <a:pt x="5516" y="9013"/>
                    <a:pt x="5516" y="8819"/>
                  </a:cubicBezTo>
                  <a:close/>
                  <a:moveTo>
                    <a:pt x="7126" y="5529"/>
                  </a:moveTo>
                  <a:lnTo>
                    <a:pt x="8826" y="5529"/>
                  </a:lnTo>
                  <a:cubicBezTo>
                    <a:pt x="9020" y="5529"/>
                    <a:pt x="9176" y="5373"/>
                    <a:pt x="9176" y="5179"/>
                  </a:cubicBezTo>
                  <a:cubicBezTo>
                    <a:pt x="9176" y="4985"/>
                    <a:pt x="9020" y="4829"/>
                    <a:pt x="8826" y="4829"/>
                  </a:cubicBezTo>
                  <a:lnTo>
                    <a:pt x="7126" y="4829"/>
                  </a:lnTo>
                  <a:cubicBezTo>
                    <a:pt x="6933" y="4829"/>
                    <a:pt x="6776" y="4985"/>
                    <a:pt x="6776" y="5179"/>
                  </a:cubicBezTo>
                  <a:cubicBezTo>
                    <a:pt x="6776" y="5373"/>
                    <a:pt x="6933" y="5529"/>
                    <a:pt x="7126" y="5529"/>
                  </a:cubicBezTo>
                  <a:close/>
                  <a:moveTo>
                    <a:pt x="1525" y="5533"/>
                  </a:moveTo>
                  <a:lnTo>
                    <a:pt x="3225" y="5533"/>
                  </a:lnTo>
                  <a:cubicBezTo>
                    <a:pt x="3419" y="5533"/>
                    <a:pt x="3575" y="5377"/>
                    <a:pt x="3575" y="5183"/>
                  </a:cubicBezTo>
                  <a:cubicBezTo>
                    <a:pt x="3575" y="4989"/>
                    <a:pt x="3419" y="4833"/>
                    <a:pt x="3225" y="4833"/>
                  </a:cubicBezTo>
                  <a:lnTo>
                    <a:pt x="1525" y="4833"/>
                  </a:lnTo>
                  <a:cubicBezTo>
                    <a:pt x="1331" y="4833"/>
                    <a:pt x="1175" y="4989"/>
                    <a:pt x="1175" y="5183"/>
                  </a:cubicBezTo>
                  <a:cubicBezTo>
                    <a:pt x="1175" y="5377"/>
                    <a:pt x="1333" y="5533"/>
                    <a:pt x="1525" y="5533"/>
                  </a:cubicBezTo>
                  <a:close/>
                  <a:moveTo>
                    <a:pt x="5175" y="4052"/>
                  </a:moveTo>
                  <a:cubicBezTo>
                    <a:pt x="4554" y="4052"/>
                    <a:pt x="4050" y="4555"/>
                    <a:pt x="4050" y="5177"/>
                  </a:cubicBezTo>
                  <a:cubicBezTo>
                    <a:pt x="4050" y="5798"/>
                    <a:pt x="4554" y="6302"/>
                    <a:pt x="5175" y="6302"/>
                  </a:cubicBezTo>
                  <a:cubicBezTo>
                    <a:pt x="5796" y="6302"/>
                    <a:pt x="6300" y="5798"/>
                    <a:pt x="6300" y="5177"/>
                  </a:cubicBezTo>
                  <a:cubicBezTo>
                    <a:pt x="6300" y="4555"/>
                    <a:pt x="5796" y="4052"/>
                    <a:pt x="5175" y="40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731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46" name="矩形 45">
            <a:extLst>
              <a:ext uri="{FF2B5EF4-FFF2-40B4-BE49-F238E27FC236}">
                <a16:creationId xmlns:a16="http://schemas.microsoft.com/office/drawing/2014/main" id="{FDB788B3-A737-C6BA-FDD3-6DED60F5B26A}"/>
              </a:ext>
            </a:extLst>
          </p:cNvPr>
          <p:cNvSpPr/>
          <p:nvPr/>
        </p:nvSpPr>
        <p:spPr>
          <a:xfrm>
            <a:off x="1175594" y="1942697"/>
            <a:ext cx="3686780" cy="1340767"/>
          </a:xfrm>
          <a:prstGeom prst="rect">
            <a:avLst/>
          </a:prstGeom>
        </p:spPr>
        <p:txBody>
          <a:bodyPr wrap="square">
            <a:scene3d>
              <a:camera prst="orthographicFront"/>
              <a:lightRig rig="threePt" dir="t"/>
            </a:scene3d>
            <a:sp3d contourW="12700"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300" dirty="0">
                <a:effectLst/>
                <a:latin typeface="+mn-ea"/>
                <a:ea typeface="+mn-ea"/>
              </a:rPr>
              <a:t>用户登录和交互必须使用安全的加密协议。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300" dirty="0">
                <a:effectLst/>
                <a:latin typeface="+mn-ea"/>
                <a:ea typeface="+mn-ea"/>
              </a:rPr>
              <a:t>访问系统的用户身份必须经过身份验证。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300" dirty="0">
                <a:effectLst/>
                <a:latin typeface="+mn-ea"/>
                <a:ea typeface="+mn-ea"/>
              </a:rPr>
              <a:t>系统应该对敏感数据（如用户密码</a:t>
            </a:r>
            <a:r>
              <a:rPr lang="zh-CN" altLang="en-US" sz="1300">
                <a:effectLst/>
                <a:latin typeface="+mn-ea"/>
                <a:ea typeface="+mn-ea"/>
              </a:rPr>
              <a:t>）进行适当</a:t>
            </a:r>
            <a:r>
              <a:rPr lang="zh-CN" altLang="en-US" sz="1300" dirty="0">
                <a:effectLst/>
                <a:latin typeface="+mn-ea"/>
                <a:ea typeface="+mn-ea"/>
              </a:rPr>
              <a:t>的加密存储。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68D0ABA8-B009-09D5-1260-A36E09DC7AE9}"/>
              </a:ext>
            </a:extLst>
          </p:cNvPr>
          <p:cNvSpPr/>
          <p:nvPr/>
        </p:nvSpPr>
        <p:spPr>
          <a:xfrm>
            <a:off x="1192613" y="1565705"/>
            <a:ext cx="1223762" cy="278779"/>
          </a:xfrm>
          <a:prstGeom prst="rect">
            <a:avLst/>
          </a:prstGeom>
        </p:spPr>
        <p:txBody>
          <a:bodyPr wrap="square"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微软雅黑" panose="020B0503020204020204" pitchFamily="34" charset="-122"/>
              </a:rPr>
              <a:t>安全性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EAE64449-0568-11C7-3BB5-2D689B4E5A54}"/>
              </a:ext>
            </a:extLst>
          </p:cNvPr>
          <p:cNvGrpSpPr/>
          <p:nvPr/>
        </p:nvGrpSpPr>
        <p:grpSpPr>
          <a:xfrm>
            <a:off x="4929462" y="3212707"/>
            <a:ext cx="579998" cy="486891"/>
            <a:chOff x="6820292" y="4875394"/>
            <a:chExt cx="644399" cy="553208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B57C83FB-6C33-AD49-A63E-D9050317C8D6}"/>
                </a:ext>
              </a:extLst>
            </p:cNvPr>
            <p:cNvSpPr/>
            <p:nvPr/>
          </p:nvSpPr>
          <p:spPr>
            <a:xfrm>
              <a:off x="6820292" y="4875394"/>
              <a:ext cx="644399" cy="5532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3073FD8A-F60A-A0D5-4ED2-11B5D9D66D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88767" y="5020939"/>
              <a:ext cx="328468" cy="307605"/>
            </a:xfrm>
            <a:custGeom>
              <a:avLst/>
              <a:gdLst>
                <a:gd name="T0" fmla="*/ 112 w 128"/>
                <a:gd name="T1" fmla="*/ 60 h 112"/>
                <a:gd name="T2" fmla="*/ 104 w 128"/>
                <a:gd name="T3" fmla="*/ 60 h 112"/>
                <a:gd name="T4" fmla="*/ 104 w 128"/>
                <a:gd name="T5" fmla="*/ 16 h 112"/>
                <a:gd name="T6" fmla="*/ 88 w 128"/>
                <a:gd name="T7" fmla="*/ 0 h 112"/>
                <a:gd name="T8" fmla="*/ 40 w 128"/>
                <a:gd name="T9" fmla="*/ 0 h 112"/>
                <a:gd name="T10" fmla="*/ 24 w 128"/>
                <a:gd name="T11" fmla="*/ 16 h 112"/>
                <a:gd name="T12" fmla="*/ 24 w 128"/>
                <a:gd name="T13" fmla="*/ 52 h 112"/>
                <a:gd name="T14" fmla="*/ 24 w 128"/>
                <a:gd name="T15" fmla="*/ 56 h 112"/>
                <a:gd name="T16" fmla="*/ 24 w 128"/>
                <a:gd name="T17" fmla="*/ 56 h 112"/>
                <a:gd name="T18" fmla="*/ 24 w 128"/>
                <a:gd name="T19" fmla="*/ 60 h 112"/>
                <a:gd name="T20" fmla="*/ 16 w 128"/>
                <a:gd name="T21" fmla="*/ 60 h 112"/>
                <a:gd name="T22" fmla="*/ 0 w 128"/>
                <a:gd name="T23" fmla="*/ 76 h 112"/>
                <a:gd name="T24" fmla="*/ 0 w 128"/>
                <a:gd name="T25" fmla="*/ 84 h 112"/>
                <a:gd name="T26" fmla="*/ 16 w 128"/>
                <a:gd name="T27" fmla="*/ 100 h 112"/>
                <a:gd name="T28" fmla="*/ 25 w 128"/>
                <a:gd name="T29" fmla="*/ 100 h 112"/>
                <a:gd name="T30" fmla="*/ 40 w 128"/>
                <a:gd name="T31" fmla="*/ 112 h 112"/>
                <a:gd name="T32" fmla="*/ 88 w 128"/>
                <a:gd name="T33" fmla="*/ 112 h 112"/>
                <a:gd name="T34" fmla="*/ 103 w 128"/>
                <a:gd name="T35" fmla="*/ 100 h 112"/>
                <a:gd name="T36" fmla="*/ 112 w 128"/>
                <a:gd name="T37" fmla="*/ 100 h 112"/>
                <a:gd name="T38" fmla="*/ 128 w 128"/>
                <a:gd name="T39" fmla="*/ 84 h 112"/>
                <a:gd name="T40" fmla="*/ 128 w 128"/>
                <a:gd name="T41" fmla="*/ 76 h 112"/>
                <a:gd name="T42" fmla="*/ 112 w 128"/>
                <a:gd name="T43" fmla="*/ 60 h 112"/>
                <a:gd name="T44" fmla="*/ 32 w 128"/>
                <a:gd name="T45" fmla="*/ 16 h 112"/>
                <a:gd name="T46" fmla="*/ 40 w 128"/>
                <a:gd name="T47" fmla="*/ 8 h 112"/>
                <a:gd name="T48" fmla="*/ 88 w 128"/>
                <a:gd name="T49" fmla="*/ 8 h 112"/>
                <a:gd name="T50" fmla="*/ 96 w 128"/>
                <a:gd name="T51" fmla="*/ 16 h 112"/>
                <a:gd name="T52" fmla="*/ 96 w 128"/>
                <a:gd name="T53" fmla="*/ 60 h 112"/>
                <a:gd name="T54" fmla="*/ 32 w 128"/>
                <a:gd name="T55" fmla="*/ 60 h 112"/>
                <a:gd name="T56" fmla="*/ 32 w 128"/>
                <a:gd name="T57" fmla="*/ 16 h 112"/>
                <a:gd name="T58" fmla="*/ 88 w 128"/>
                <a:gd name="T59" fmla="*/ 104 h 112"/>
                <a:gd name="T60" fmla="*/ 40 w 128"/>
                <a:gd name="T61" fmla="*/ 104 h 112"/>
                <a:gd name="T62" fmla="*/ 32 w 128"/>
                <a:gd name="T63" fmla="*/ 96 h 112"/>
                <a:gd name="T64" fmla="*/ 40 w 128"/>
                <a:gd name="T65" fmla="*/ 88 h 112"/>
                <a:gd name="T66" fmla="*/ 88 w 128"/>
                <a:gd name="T67" fmla="*/ 88 h 112"/>
                <a:gd name="T68" fmla="*/ 96 w 128"/>
                <a:gd name="T69" fmla="*/ 96 h 112"/>
                <a:gd name="T70" fmla="*/ 88 w 128"/>
                <a:gd name="T71" fmla="*/ 104 h 112"/>
                <a:gd name="T72" fmla="*/ 120 w 128"/>
                <a:gd name="T73" fmla="*/ 84 h 112"/>
                <a:gd name="T74" fmla="*/ 112 w 128"/>
                <a:gd name="T75" fmla="*/ 92 h 112"/>
                <a:gd name="T76" fmla="*/ 103 w 128"/>
                <a:gd name="T77" fmla="*/ 92 h 112"/>
                <a:gd name="T78" fmla="*/ 88 w 128"/>
                <a:gd name="T79" fmla="*/ 80 h 112"/>
                <a:gd name="T80" fmla="*/ 40 w 128"/>
                <a:gd name="T81" fmla="*/ 80 h 112"/>
                <a:gd name="T82" fmla="*/ 25 w 128"/>
                <a:gd name="T83" fmla="*/ 92 h 112"/>
                <a:gd name="T84" fmla="*/ 16 w 128"/>
                <a:gd name="T85" fmla="*/ 92 h 112"/>
                <a:gd name="T86" fmla="*/ 8 w 128"/>
                <a:gd name="T87" fmla="*/ 84 h 112"/>
                <a:gd name="T88" fmla="*/ 8 w 128"/>
                <a:gd name="T89" fmla="*/ 76 h 112"/>
                <a:gd name="T90" fmla="*/ 16 w 128"/>
                <a:gd name="T91" fmla="*/ 68 h 112"/>
                <a:gd name="T92" fmla="*/ 112 w 128"/>
                <a:gd name="T93" fmla="*/ 68 h 112"/>
                <a:gd name="T94" fmla="*/ 120 w 128"/>
                <a:gd name="T95" fmla="*/ 76 h 112"/>
                <a:gd name="T96" fmla="*/ 120 w 128"/>
                <a:gd name="T97" fmla="*/ 8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8" h="112">
                  <a:moveTo>
                    <a:pt x="112" y="60"/>
                  </a:moveTo>
                  <a:cubicBezTo>
                    <a:pt x="104" y="60"/>
                    <a:pt x="104" y="60"/>
                    <a:pt x="104" y="60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7"/>
                    <a:pt x="97" y="0"/>
                    <a:pt x="88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1" y="0"/>
                    <a:pt x="24" y="7"/>
                    <a:pt x="24" y="16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5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7"/>
                    <a:pt x="24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7" y="60"/>
                    <a:pt x="0" y="67"/>
                    <a:pt x="0" y="7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93"/>
                    <a:pt x="7" y="100"/>
                    <a:pt x="16" y="100"/>
                  </a:cubicBezTo>
                  <a:cubicBezTo>
                    <a:pt x="25" y="100"/>
                    <a:pt x="25" y="100"/>
                    <a:pt x="25" y="100"/>
                  </a:cubicBezTo>
                  <a:cubicBezTo>
                    <a:pt x="26" y="107"/>
                    <a:pt x="33" y="112"/>
                    <a:pt x="40" y="112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5" y="112"/>
                    <a:pt x="102" y="107"/>
                    <a:pt x="10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21" y="100"/>
                    <a:pt x="128" y="93"/>
                    <a:pt x="128" y="84"/>
                  </a:cubicBezTo>
                  <a:cubicBezTo>
                    <a:pt x="128" y="76"/>
                    <a:pt x="128" y="76"/>
                    <a:pt x="128" y="76"/>
                  </a:cubicBezTo>
                  <a:cubicBezTo>
                    <a:pt x="128" y="67"/>
                    <a:pt x="121" y="60"/>
                    <a:pt x="112" y="60"/>
                  </a:cubicBezTo>
                  <a:close/>
                  <a:moveTo>
                    <a:pt x="32" y="16"/>
                  </a:moveTo>
                  <a:cubicBezTo>
                    <a:pt x="32" y="12"/>
                    <a:pt x="36" y="8"/>
                    <a:pt x="40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92" y="8"/>
                    <a:pt x="96" y="12"/>
                    <a:pt x="96" y="16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32" y="60"/>
                    <a:pt x="32" y="60"/>
                    <a:pt x="32" y="60"/>
                  </a:cubicBezTo>
                  <a:lnTo>
                    <a:pt x="32" y="16"/>
                  </a:lnTo>
                  <a:close/>
                  <a:moveTo>
                    <a:pt x="88" y="104"/>
                  </a:moveTo>
                  <a:cubicBezTo>
                    <a:pt x="40" y="104"/>
                    <a:pt x="40" y="104"/>
                    <a:pt x="40" y="104"/>
                  </a:cubicBezTo>
                  <a:cubicBezTo>
                    <a:pt x="36" y="104"/>
                    <a:pt x="32" y="100"/>
                    <a:pt x="32" y="96"/>
                  </a:cubicBezTo>
                  <a:cubicBezTo>
                    <a:pt x="32" y="92"/>
                    <a:pt x="36" y="88"/>
                    <a:pt x="40" y="88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92" y="88"/>
                    <a:pt x="96" y="92"/>
                    <a:pt x="96" y="96"/>
                  </a:cubicBezTo>
                  <a:cubicBezTo>
                    <a:pt x="96" y="100"/>
                    <a:pt x="92" y="104"/>
                    <a:pt x="88" y="104"/>
                  </a:cubicBezTo>
                  <a:close/>
                  <a:moveTo>
                    <a:pt x="120" y="84"/>
                  </a:moveTo>
                  <a:cubicBezTo>
                    <a:pt x="120" y="88"/>
                    <a:pt x="116" y="92"/>
                    <a:pt x="11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2" y="85"/>
                    <a:pt x="95" y="80"/>
                    <a:pt x="88" y="8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3" y="80"/>
                    <a:pt x="26" y="85"/>
                    <a:pt x="25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2" y="92"/>
                    <a:pt x="8" y="88"/>
                    <a:pt x="8" y="84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2"/>
                    <a:pt x="12" y="68"/>
                    <a:pt x="16" y="68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6" y="68"/>
                    <a:pt x="120" y="72"/>
                    <a:pt x="120" y="76"/>
                  </a:cubicBezTo>
                  <a:lnTo>
                    <a:pt x="120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51435" tIns="25718" rIns="51435" bIns="25718" numCol="1" anchor="t" anchorCtr="0" compatLnSpc="1">
              <a:spAutoFit/>
            </a:bodyPr>
            <a:lstStyle/>
            <a:p>
              <a:pPr>
                <a:lnSpc>
                  <a:spcPct val="130000"/>
                </a:lnSpc>
              </a:pPr>
              <a:endParaRPr lang="zh-CN" alt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2DAB8254-D668-369F-1CB2-DBEC27D6E939}"/>
              </a:ext>
            </a:extLst>
          </p:cNvPr>
          <p:cNvGrpSpPr/>
          <p:nvPr/>
        </p:nvGrpSpPr>
        <p:grpSpPr>
          <a:xfrm>
            <a:off x="4929462" y="1528897"/>
            <a:ext cx="567150" cy="486891"/>
            <a:chOff x="6820292" y="2556013"/>
            <a:chExt cx="657060" cy="564077"/>
          </a:xfrm>
        </p:grpSpPr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48B71E36-2E48-8F5A-EEA4-F48634EBF7E8}"/>
                </a:ext>
              </a:extLst>
            </p:cNvPr>
            <p:cNvSpPr/>
            <p:nvPr/>
          </p:nvSpPr>
          <p:spPr>
            <a:xfrm>
              <a:off x="6820292" y="2556013"/>
              <a:ext cx="657060" cy="56407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DE14AC6C-AED3-5925-7D5C-F3D379396336}"/>
                </a:ext>
              </a:extLst>
            </p:cNvPr>
            <p:cNvSpPr/>
            <p:nvPr/>
          </p:nvSpPr>
          <p:spPr>
            <a:xfrm flipH="1">
              <a:off x="6993478" y="2643812"/>
              <a:ext cx="298026" cy="401139"/>
            </a:xfrm>
            <a:custGeom>
              <a:avLst/>
              <a:gdLst>
                <a:gd name="T0" fmla="*/ 5800 w 11600"/>
                <a:gd name="T1" fmla="*/ 11600 h 11600"/>
                <a:gd name="T2" fmla="*/ 3542 w 11600"/>
                <a:gd name="T3" fmla="*/ 11144 h 11600"/>
                <a:gd name="T4" fmla="*/ 1698 w 11600"/>
                <a:gd name="T5" fmla="*/ 9902 h 11600"/>
                <a:gd name="T6" fmla="*/ 456 w 11600"/>
                <a:gd name="T7" fmla="*/ 8058 h 11600"/>
                <a:gd name="T8" fmla="*/ 0 w 11600"/>
                <a:gd name="T9" fmla="*/ 5800 h 11600"/>
                <a:gd name="T10" fmla="*/ 456 w 11600"/>
                <a:gd name="T11" fmla="*/ 3543 h 11600"/>
                <a:gd name="T12" fmla="*/ 1698 w 11600"/>
                <a:gd name="T13" fmla="*/ 1699 h 11600"/>
                <a:gd name="T14" fmla="*/ 3542 w 11600"/>
                <a:gd name="T15" fmla="*/ 457 h 11600"/>
                <a:gd name="T16" fmla="*/ 5800 w 11600"/>
                <a:gd name="T17" fmla="*/ 0 h 11600"/>
                <a:gd name="T18" fmla="*/ 8057 w 11600"/>
                <a:gd name="T19" fmla="*/ 457 h 11600"/>
                <a:gd name="T20" fmla="*/ 9901 w 11600"/>
                <a:gd name="T21" fmla="*/ 1699 h 11600"/>
                <a:gd name="T22" fmla="*/ 11143 w 11600"/>
                <a:gd name="T23" fmla="*/ 3543 h 11600"/>
                <a:gd name="T24" fmla="*/ 11600 w 11600"/>
                <a:gd name="T25" fmla="*/ 5800 h 11600"/>
                <a:gd name="T26" fmla="*/ 11143 w 11600"/>
                <a:gd name="T27" fmla="*/ 8058 h 11600"/>
                <a:gd name="T28" fmla="*/ 9901 w 11600"/>
                <a:gd name="T29" fmla="*/ 9902 h 11600"/>
                <a:gd name="T30" fmla="*/ 8057 w 11600"/>
                <a:gd name="T31" fmla="*/ 11144 h 11600"/>
                <a:gd name="T32" fmla="*/ 5800 w 11600"/>
                <a:gd name="T33" fmla="*/ 11600 h 11600"/>
                <a:gd name="T34" fmla="*/ 5800 w 11600"/>
                <a:gd name="T35" fmla="*/ 800 h 11600"/>
                <a:gd name="T36" fmla="*/ 800 w 11600"/>
                <a:gd name="T37" fmla="*/ 5800 h 11600"/>
                <a:gd name="T38" fmla="*/ 5800 w 11600"/>
                <a:gd name="T39" fmla="*/ 10800 h 11600"/>
                <a:gd name="T40" fmla="*/ 10800 w 11600"/>
                <a:gd name="T41" fmla="*/ 5800 h 11600"/>
                <a:gd name="T42" fmla="*/ 5800 w 11600"/>
                <a:gd name="T43" fmla="*/ 800 h 11600"/>
                <a:gd name="T44" fmla="*/ 8352 w 11600"/>
                <a:gd name="T45" fmla="*/ 6200 h 11600"/>
                <a:gd name="T46" fmla="*/ 3247 w 11600"/>
                <a:gd name="T47" fmla="*/ 6200 h 11600"/>
                <a:gd name="T48" fmla="*/ 2847 w 11600"/>
                <a:gd name="T49" fmla="*/ 5800 h 11600"/>
                <a:gd name="T50" fmla="*/ 3247 w 11600"/>
                <a:gd name="T51" fmla="*/ 5400 h 11600"/>
                <a:gd name="T52" fmla="*/ 8352 w 11600"/>
                <a:gd name="T53" fmla="*/ 5400 h 11600"/>
                <a:gd name="T54" fmla="*/ 8752 w 11600"/>
                <a:gd name="T55" fmla="*/ 5800 h 11600"/>
                <a:gd name="T56" fmla="*/ 8352 w 11600"/>
                <a:gd name="T57" fmla="*/ 6200 h 11600"/>
                <a:gd name="T58" fmla="*/ 5400 w 11600"/>
                <a:gd name="T59" fmla="*/ 8353 h 11600"/>
                <a:gd name="T60" fmla="*/ 5400 w 11600"/>
                <a:gd name="T61" fmla="*/ 3248 h 11600"/>
                <a:gd name="T62" fmla="*/ 5800 w 11600"/>
                <a:gd name="T63" fmla="*/ 2848 h 11600"/>
                <a:gd name="T64" fmla="*/ 6200 w 11600"/>
                <a:gd name="T65" fmla="*/ 3248 h 11600"/>
                <a:gd name="T66" fmla="*/ 6200 w 11600"/>
                <a:gd name="T67" fmla="*/ 8353 h 11600"/>
                <a:gd name="T68" fmla="*/ 5800 w 11600"/>
                <a:gd name="T69" fmla="*/ 8753 h 11600"/>
                <a:gd name="T70" fmla="*/ 5400 w 11600"/>
                <a:gd name="T71" fmla="*/ 8353 h 1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600" h="11600">
                  <a:moveTo>
                    <a:pt x="5800" y="11600"/>
                  </a:moveTo>
                  <a:cubicBezTo>
                    <a:pt x="5017" y="11600"/>
                    <a:pt x="4257" y="11447"/>
                    <a:pt x="3542" y="11144"/>
                  </a:cubicBezTo>
                  <a:cubicBezTo>
                    <a:pt x="2851" y="10852"/>
                    <a:pt x="2231" y="10434"/>
                    <a:pt x="1698" y="9902"/>
                  </a:cubicBezTo>
                  <a:cubicBezTo>
                    <a:pt x="1166" y="9369"/>
                    <a:pt x="748" y="8749"/>
                    <a:pt x="456" y="8058"/>
                  </a:cubicBezTo>
                  <a:cubicBezTo>
                    <a:pt x="153" y="7343"/>
                    <a:pt x="0" y="6583"/>
                    <a:pt x="0" y="5800"/>
                  </a:cubicBezTo>
                  <a:cubicBezTo>
                    <a:pt x="0" y="5018"/>
                    <a:pt x="153" y="4258"/>
                    <a:pt x="456" y="3543"/>
                  </a:cubicBezTo>
                  <a:cubicBezTo>
                    <a:pt x="748" y="2852"/>
                    <a:pt x="1166" y="2232"/>
                    <a:pt x="1698" y="1699"/>
                  </a:cubicBezTo>
                  <a:cubicBezTo>
                    <a:pt x="2231" y="1167"/>
                    <a:pt x="2851" y="749"/>
                    <a:pt x="3542" y="457"/>
                  </a:cubicBezTo>
                  <a:cubicBezTo>
                    <a:pt x="4257" y="154"/>
                    <a:pt x="5017" y="0"/>
                    <a:pt x="5800" y="0"/>
                  </a:cubicBezTo>
                  <a:cubicBezTo>
                    <a:pt x="6582" y="0"/>
                    <a:pt x="7342" y="154"/>
                    <a:pt x="8057" y="457"/>
                  </a:cubicBezTo>
                  <a:cubicBezTo>
                    <a:pt x="8748" y="749"/>
                    <a:pt x="9368" y="1166"/>
                    <a:pt x="9901" y="1699"/>
                  </a:cubicBezTo>
                  <a:cubicBezTo>
                    <a:pt x="10433" y="2232"/>
                    <a:pt x="10851" y="2852"/>
                    <a:pt x="11143" y="3543"/>
                  </a:cubicBezTo>
                  <a:cubicBezTo>
                    <a:pt x="11446" y="4258"/>
                    <a:pt x="11600" y="5018"/>
                    <a:pt x="11600" y="5800"/>
                  </a:cubicBezTo>
                  <a:cubicBezTo>
                    <a:pt x="11600" y="6583"/>
                    <a:pt x="11446" y="7343"/>
                    <a:pt x="11143" y="8058"/>
                  </a:cubicBezTo>
                  <a:cubicBezTo>
                    <a:pt x="10851" y="8749"/>
                    <a:pt x="10433" y="9369"/>
                    <a:pt x="9901" y="9902"/>
                  </a:cubicBezTo>
                  <a:cubicBezTo>
                    <a:pt x="9368" y="10434"/>
                    <a:pt x="8748" y="10852"/>
                    <a:pt x="8057" y="11144"/>
                  </a:cubicBezTo>
                  <a:cubicBezTo>
                    <a:pt x="7342" y="11447"/>
                    <a:pt x="6582" y="11600"/>
                    <a:pt x="5800" y="11600"/>
                  </a:cubicBezTo>
                  <a:close/>
                  <a:moveTo>
                    <a:pt x="5800" y="800"/>
                  </a:moveTo>
                  <a:cubicBezTo>
                    <a:pt x="3038" y="800"/>
                    <a:pt x="800" y="3039"/>
                    <a:pt x="800" y="5800"/>
                  </a:cubicBezTo>
                  <a:cubicBezTo>
                    <a:pt x="800" y="8562"/>
                    <a:pt x="3038" y="10800"/>
                    <a:pt x="5800" y="10800"/>
                  </a:cubicBezTo>
                  <a:cubicBezTo>
                    <a:pt x="8561" y="10800"/>
                    <a:pt x="10800" y="8562"/>
                    <a:pt x="10800" y="5800"/>
                  </a:cubicBezTo>
                  <a:cubicBezTo>
                    <a:pt x="10800" y="3039"/>
                    <a:pt x="8561" y="800"/>
                    <a:pt x="5800" y="800"/>
                  </a:cubicBezTo>
                  <a:close/>
                  <a:moveTo>
                    <a:pt x="8352" y="6200"/>
                  </a:moveTo>
                  <a:lnTo>
                    <a:pt x="3247" y="6200"/>
                  </a:lnTo>
                  <a:cubicBezTo>
                    <a:pt x="3026" y="6200"/>
                    <a:pt x="2847" y="6022"/>
                    <a:pt x="2847" y="5800"/>
                  </a:cubicBezTo>
                  <a:cubicBezTo>
                    <a:pt x="2847" y="5579"/>
                    <a:pt x="3026" y="5400"/>
                    <a:pt x="3247" y="5400"/>
                  </a:cubicBezTo>
                  <a:lnTo>
                    <a:pt x="8352" y="5400"/>
                  </a:lnTo>
                  <a:cubicBezTo>
                    <a:pt x="8573" y="5400"/>
                    <a:pt x="8752" y="5579"/>
                    <a:pt x="8752" y="5800"/>
                  </a:cubicBezTo>
                  <a:cubicBezTo>
                    <a:pt x="8752" y="6021"/>
                    <a:pt x="8573" y="6200"/>
                    <a:pt x="8352" y="6200"/>
                  </a:cubicBezTo>
                  <a:close/>
                  <a:moveTo>
                    <a:pt x="5400" y="8353"/>
                  </a:moveTo>
                  <a:lnTo>
                    <a:pt x="5400" y="3248"/>
                  </a:lnTo>
                  <a:cubicBezTo>
                    <a:pt x="5400" y="3027"/>
                    <a:pt x="5578" y="2848"/>
                    <a:pt x="5800" y="2848"/>
                  </a:cubicBezTo>
                  <a:cubicBezTo>
                    <a:pt x="6021" y="2848"/>
                    <a:pt x="6200" y="3027"/>
                    <a:pt x="6200" y="3248"/>
                  </a:cubicBezTo>
                  <a:lnTo>
                    <a:pt x="6200" y="8353"/>
                  </a:lnTo>
                  <a:cubicBezTo>
                    <a:pt x="6200" y="8574"/>
                    <a:pt x="6021" y="8753"/>
                    <a:pt x="5800" y="8753"/>
                  </a:cubicBezTo>
                  <a:cubicBezTo>
                    <a:pt x="5578" y="8753"/>
                    <a:pt x="5400" y="8574"/>
                    <a:pt x="5400" y="83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731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7" name="文本占位符 2">
            <a:extLst>
              <a:ext uri="{FF2B5EF4-FFF2-40B4-BE49-F238E27FC236}">
                <a16:creationId xmlns:a16="http://schemas.microsoft.com/office/drawing/2014/main" id="{A7F95227-EE22-4A40-99CF-FD29E4FE6289}"/>
              </a:ext>
            </a:extLst>
          </p:cNvPr>
          <p:cNvSpPr txBox="1">
            <a:spLocks/>
          </p:cNvSpPr>
          <p:nvPr/>
        </p:nvSpPr>
        <p:spPr>
          <a:xfrm>
            <a:off x="2267744" y="511918"/>
            <a:ext cx="2064547" cy="290849"/>
          </a:xfrm>
          <a:prstGeom prst="rect">
            <a:avLst/>
          </a:prstGeom>
        </p:spPr>
        <p:txBody>
          <a:bodyPr vert="horz" wrap="square" lIns="68580" tIns="34290" rIns="68580" bIns="3429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 fontAlgn="auto">
              <a:spcBef>
                <a:spcPts val="750"/>
              </a:spcBef>
              <a:spcAft>
                <a:spcPts val="0"/>
              </a:spcAft>
              <a:defRPr/>
            </a:pPr>
            <a:r>
              <a:rPr lang="zh-CN" altLang="en-US" sz="1600">
                <a:solidFill>
                  <a:srgbClr val="FA4848"/>
                </a:solidFill>
                <a:latin typeface="+mn-ea"/>
                <a:ea typeface="+mn-ea"/>
                <a:cs typeface="+mn-ea"/>
                <a:sym typeface="+mn-lt"/>
              </a:rPr>
              <a:t>非功能性</a:t>
            </a:r>
            <a:r>
              <a:rPr lang="zh-CN" altLang="en-US" sz="1600" dirty="0">
                <a:solidFill>
                  <a:srgbClr val="FA4848"/>
                </a:solidFill>
                <a:latin typeface="+mn-ea"/>
                <a:ea typeface="+mn-ea"/>
                <a:cs typeface="+mn-ea"/>
                <a:sym typeface="+mn-lt"/>
              </a:rPr>
              <a:t>需求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D242F37-9314-4358-9876-D4EBA2AE1F00}"/>
              </a:ext>
            </a:extLst>
          </p:cNvPr>
          <p:cNvSpPr txBox="1"/>
          <p:nvPr/>
        </p:nvSpPr>
        <p:spPr>
          <a:xfrm>
            <a:off x="402229" y="4529261"/>
            <a:ext cx="55364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200" dirty="0">
                <a:solidFill>
                  <a:schemeClr val="bg2">
                    <a:lumMod val="75000"/>
                  </a:schemeClr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Ref</a:t>
            </a:r>
            <a:r>
              <a:rPr lang="en-US" altLang="zh-CN" sz="12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.《</a:t>
            </a:r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需求分析文档</a:t>
            </a:r>
            <a:r>
              <a:rPr lang="en-US" altLang="zh-CN" sz="12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sz="1200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0857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9"/>
          <p:cNvCxnSpPr/>
          <p:nvPr/>
        </p:nvCxnSpPr>
        <p:spPr>
          <a:xfrm>
            <a:off x="4354445" y="3097486"/>
            <a:ext cx="447347" cy="0"/>
          </a:xfrm>
          <a:prstGeom prst="line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8" name="Diamond 1"/>
          <p:cNvSpPr/>
          <p:nvPr/>
        </p:nvSpPr>
        <p:spPr>
          <a:xfrm>
            <a:off x="4218298" y="1255393"/>
            <a:ext cx="735980" cy="735980"/>
          </a:xfrm>
          <a:prstGeom prst="diamond">
            <a:avLst/>
          </a:pr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67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9" name="Shape 2637"/>
          <p:cNvSpPr/>
          <p:nvPr/>
        </p:nvSpPr>
        <p:spPr>
          <a:xfrm>
            <a:off x="4497110" y="1459891"/>
            <a:ext cx="178355" cy="3269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3" tIns="14283" rIns="14283" bIns="14283" anchor="ctr"/>
          <a:lstStyle/>
          <a:p>
            <a:pPr marL="0" marR="0" lvl="0" indent="0" defTabSz="228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125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技术架构与数据库设计</a:t>
            </a: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CN" altLang="en-US" sz="1200" dirty="0">
                <a:latin typeface="微软雅黑"/>
                <a:ea typeface="微软雅黑"/>
              </a:rPr>
              <a:t>第二部分</a:t>
            </a:r>
          </a:p>
        </p:txBody>
      </p:sp>
    </p:spTree>
    <p:extLst>
      <p:ext uri="{BB962C8B-B14F-4D97-AF65-F5344CB8AC3E}">
        <p14:creationId xmlns:p14="http://schemas.microsoft.com/office/powerpoint/2010/main" val="1317467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数据库设计</a:t>
            </a:r>
            <a:endParaRPr kumimoji="1"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7692F0C-120F-4EE4-BDD5-3EB70F7F6C19}"/>
              </a:ext>
            </a:extLst>
          </p:cNvPr>
          <p:cNvSpPr/>
          <p:nvPr/>
        </p:nvSpPr>
        <p:spPr>
          <a:xfrm>
            <a:off x="467544" y="1087917"/>
            <a:ext cx="3528392" cy="1670073"/>
          </a:xfrm>
          <a:prstGeom prst="rect">
            <a:avLst/>
          </a:prstGeom>
          <a:solidFill>
            <a:schemeClr val="accent5"/>
          </a:solidFill>
          <a:ln>
            <a:solidFill>
              <a:srgbClr val="0070C0"/>
            </a:solidFill>
            <a:prstDash val="dash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根据系统功能需求设计具体的数据模型，选用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MySQL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数据库，主要数据表为：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用户基本信息表：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user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用户抽奖记录表：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raffle_records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奖品信息及库存表：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rPr>
              <a:t>prize_inventory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1025" name="Picture 1" descr="https://ib11kk5z9a.feishu.cn/space/api/box/stream/download/asynccode/?code=MDA4OWFhMDU2MThmYTZkNWU5NDBiMjg4YWU1ZmIxMjJfaENpNDhVN094YXdSY3IzcVE3b0c3UXhqU25LWWh6YVdfVG9rZW46RzNoRGJwOUlCb1VxUFl4aGlSNmNDQ0xRbkxoXzE2OTMxMzcwMTU6MTY5MzE0MDYxNV9WNA">
            <a:extLst>
              <a:ext uri="{FF2B5EF4-FFF2-40B4-BE49-F238E27FC236}">
                <a16:creationId xmlns:a16="http://schemas.microsoft.com/office/drawing/2014/main" id="{D18B791A-F3EA-459B-8D02-E8019E7BA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0330" y="1087917"/>
            <a:ext cx="4342990" cy="2880000"/>
          </a:xfrm>
          <a:prstGeom prst="rect">
            <a:avLst/>
          </a:prstGeom>
          <a:noFill/>
          <a:ln>
            <a:solidFill>
              <a:srgbClr val="0070C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37B953F-556D-4CDD-84F5-ED882476F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TextBox 84">
            <a:extLst>
              <a:ext uri="{FF2B5EF4-FFF2-40B4-BE49-F238E27FC236}">
                <a16:creationId xmlns:a16="http://schemas.microsoft.com/office/drawing/2014/main" id="{805997CE-7DAA-4EE4-A7C3-EDC19033E2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28322" y="650433"/>
            <a:ext cx="241565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marL="0" marR="0" lvl="0" indent="0" algn="just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Verdana"/>
                <a:ea typeface="微软雅黑"/>
                <a:cs typeface="+mn-ea"/>
              </a:rPr>
              <a:t>实体关系图</a:t>
            </a:r>
            <a:endParaRPr lang="zh-CN" altLang="en-US" sz="16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Verdana" panose="020B0604030504040204" pitchFamily="34" charset="0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69000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title"/>
          </p:nvPr>
        </p:nvSpPr>
        <p:spPr>
          <a:xfrm>
            <a:off x="575556" y="404004"/>
            <a:ext cx="7992888" cy="48605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数据库设计</a:t>
            </a:r>
            <a:endParaRPr kumimoji="1" lang="zh-CN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7B953F-556D-4CDD-84F5-ED882476F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TextBox 84">
            <a:extLst>
              <a:ext uri="{FF2B5EF4-FFF2-40B4-BE49-F238E27FC236}">
                <a16:creationId xmlns:a16="http://schemas.microsoft.com/office/drawing/2014/main" id="{805997CE-7DAA-4EE4-A7C3-EDC19033E2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536" y="955506"/>
            <a:ext cx="241565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marL="0" marR="0" lvl="0" indent="0" algn="just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Verdana"/>
                <a:ea typeface="微软雅黑"/>
                <a:cs typeface="+mn-ea"/>
              </a:rPr>
              <a:t>1.</a:t>
            </a:r>
            <a:r>
              <a:rPr lang="zh-CN" altLang="en-US" sz="1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Verdana"/>
                <a:ea typeface="微软雅黑"/>
                <a:cs typeface="+mn-ea"/>
              </a:rPr>
              <a:t>用户信息表 </a:t>
            </a:r>
            <a:r>
              <a:rPr lang="en-US" altLang="zh-CN" sz="1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Verdana"/>
                <a:ea typeface="微软雅黑"/>
                <a:cs typeface="+mn-ea"/>
              </a:rPr>
              <a:t>user</a:t>
            </a:r>
            <a:endParaRPr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Verdana" panose="020B0604030504040204" pitchFamily="34" charset="0"/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F20901C-68B3-4259-AEFC-9DD20B85A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491630"/>
            <a:ext cx="6480720" cy="3152634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386823695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zZlZTk3YTRkOGZlYTZhZGU0OTRkYmJhNGFjYjZhZTQ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1472;#67375;#67683;#8421;#150820;#150274;#399125;#170886;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font">
      <a:majorFont>
        <a:latin typeface="Consolas"/>
        <a:ea typeface="华文楷体"/>
        <a:cs typeface=""/>
      </a:majorFont>
      <a:minorFont>
        <a:latin typeface="Verdan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1256</Words>
  <Application>Microsoft Office PowerPoint</Application>
  <PresentationFormat>全屏显示(16:9)</PresentationFormat>
  <Paragraphs>181</Paragraphs>
  <Slides>30</Slides>
  <Notes>4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5" baseType="lpstr">
      <vt:lpstr>Gill Sans</vt:lpstr>
      <vt:lpstr>等线</vt:lpstr>
      <vt:lpstr>华文楷体</vt:lpstr>
      <vt:lpstr>思源黑体 CN Normal</vt:lpstr>
      <vt:lpstr>微软雅黑</vt:lpstr>
      <vt:lpstr>微软雅黑</vt:lpstr>
      <vt:lpstr>微软雅黑 Light</vt:lpstr>
      <vt:lpstr>Arial</vt:lpstr>
      <vt:lpstr>Arial Black</vt:lpstr>
      <vt:lpstr>Arial Narrow</vt:lpstr>
      <vt:lpstr>Calibri</vt:lpstr>
      <vt:lpstr>Consolas</vt:lpstr>
      <vt:lpstr>Verdana</vt:lpstr>
      <vt:lpstr>Wingdings</vt:lpstr>
      <vt:lpstr>默认设计模板</vt:lpstr>
      <vt:lpstr>PowerPoint 演示文稿</vt:lpstr>
      <vt:lpstr>PowerPoint 演示文稿</vt:lpstr>
      <vt:lpstr>PowerPoint 演示文稿</vt:lpstr>
      <vt:lpstr>项目介绍</vt:lpstr>
      <vt:lpstr>需求分析</vt:lpstr>
      <vt:lpstr>需求分析</vt:lpstr>
      <vt:lpstr>PowerPoint 演示文稿</vt:lpstr>
      <vt:lpstr>数据库设计</vt:lpstr>
      <vt:lpstr>数据库设计</vt:lpstr>
      <vt:lpstr>数据库设计</vt:lpstr>
      <vt:lpstr>架构设计</vt:lpstr>
      <vt:lpstr>PowerPoint 演示文稿</vt:lpstr>
      <vt:lpstr>功能实现</vt:lpstr>
      <vt:lpstr>功能实现</vt:lpstr>
      <vt:lpstr>功能实现</vt:lpstr>
      <vt:lpstr>功能实现</vt:lpstr>
      <vt:lpstr>功能实现</vt:lpstr>
      <vt:lpstr>功能实现</vt:lpstr>
      <vt:lpstr>功能实现</vt:lpstr>
      <vt:lpstr>功能实现</vt:lpstr>
      <vt:lpstr>PowerPoint 演示文稿</vt:lpstr>
      <vt:lpstr>注册与登录接口</vt:lpstr>
      <vt:lpstr>抽奖接口</vt:lpstr>
      <vt:lpstr>查询接口</vt:lpstr>
      <vt:lpstr>抽奖优化</vt:lpstr>
      <vt:lpstr>抽奖流程</vt:lpstr>
      <vt:lpstr>高并发优化</vt:lpstr>
      <vt:lpstr>PowerPoint 演示文稿</vt:lpstr>
      <vt:lpstr>未来优化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Wency</dc:creator>
  <cp:lastModifiedBy>梁 爽</cp:lastModifiedBy>
  <cp:revision>35</cp:revision>
  <dcterms:created xsi:type="dcterms:W3CDTF">2023-08-26T11:31:05Z</dcterms:created>
  <dcterms:modified xsi:type="dcterms:W3CDTF">2023-08-28T02:17:12Z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25602ECEC86142AF96F7E1C50CC85E34_12</vt:lpwstr>
  </property>
</Properties>
</file>

<file path=docProps/thumbnail.jpeg>
</file>